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64" r:id="rId5"/>
    <p:sldId id="282" r:id="rId6"/>
    <p:sldId id="283" r:id="rId7"/>
    <p:sldId id="284" r:id="rId8"/>
    <p:sldId id="285" r:id="rId9"/>
    <p:sldId id="293" r:id="rId10"/>
    <p:sldId id="290" r:id="rId11"/>
    <p:sldId id="29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644"/>
    <a:srgbClr val="003399"/>
    <a:srgbClr val="6C2E9B"/>
    <a:srgbClr val="000099"/>
    <a:srgbClr val="7C007C"/>
    <a:srgbClr val="780078"/>
    <a:srgbClr val="B7DBFF"/>
    <a:srgbClr val="BDDEFF"/>
    <a:srgbClr val="8000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B3483B-E272-4951-94F2-0C4C622772D2}" v="554" dt="2024-10-29T12:40:46.3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81497" autoAdjust="0"/>
  </p:normalViewPr>
  <p:slideViewPr>
    <p:cSldViewPr snapToGrid="0">
      <p:cViewPr varScale="1">
        <p:scale>
          <a:sx n="103" d="100"/>
          <a:sy n="103" d="100"/>
        </p:scale>
        <p:origin x="1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BD580F-0585-4096-BC17-3F91941A866B}" type="doc">
      <dgm:prSet loTypeId="urn:microsoft.com/office/officeart/2005/8/layout/vList2" loCatId="list" qsTypeId="urn:microsoft.com/office/officeart/2005/8/quickstyle/simple2" qsCatId="simple" csTypeId="urn:microsoft.com/office/officeart/2005/8/colors/colorful1" csCatId="colorful" phldr="1"/>
      <dgm:spPr>
        <a:scene3d>
          <a:camera prst="orthographicFront">
            <a:rot lat="0" lon="0" rev="0"/>
          </a:camera>
          <a:lightRig rig="soft" dir="t">
            <a:rot lat="0" lon="0" rev="0"/>
          </a:lightRig>
        </a:scene3d>
      </dgm:spPr>
      <dgm:t>
        <a:bodyPr/>
        <a:lstStyle/>
        <a:p>
          <a:endParaRPr lang="en-US"/>
        </a:p>
      </dgm:t>
    </dgm:pt>
    <dgm:pt modelId="{4D09BC57-EB28-4128-9067-D4ECA1B20567}">
      <dgm:prSet custT="1"/>
      <dgm:spPr>
        <a:solidFill>
          <a:srgbClr val="0070C0"/>
        </a:solidFill>
        <a:ln>
          <a:noFill/>
        </a:ln>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nSpc>
              <a:spcPct val="150000"/>
            </a:lnSpc>
          </a:pPr>
          <a:r>
            <a:rPr lang="en-GB" sz="1800" u="none" dirty="0">
              <a:latin typeface="Poppins" panose="00000500000000000000" pitchFamily="2" charset="0"/>
              <a:cs typeface="Poppins" panose="00000500000000000000" pitchFamily="2" charset="0"/>
            </a:rPr>
            <a:t>Fewer people develop problem drug and alcohol use</a:t>
          </a:r>
          <a:endParaRPr lang="en-US" sz="18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gm:t>
    </dgm:pt>
    <dgm:pt modelId="{8CBDBF20-F8AD-478A-AFE2-DDCFA9F1E2E8}" type="parTrans" cxnId="{0CBFFB47-D5F1-4685-88C8-1E17B7E2BA06}">
      <dgm:prSet/>
      <dgm:spPr/>
      <dgm:t>
        <a:bodyPr/>
        <a:lstStyle/>
        <a:p>
          <a:endParaRPr lang="en-US" sz="1600">
            <a:latin typeface="Arial" panose="020B0604020202020204" pitchFamily="34" charset="0"/>
            <a:cs typeface="Arial" panose="020B0604020202020204" pitchFamily="34" charset="0"/>
          </a:endParaRPr>
        </a:p>
      </dgm:t>
    </dgm:pt>
    <dgm:pt modelId="{9363B770-2F63-4B6A-9931-BC0165D4DEE8}" type="sibTrans" cxnId="{0CBFFB47-D5F1-4685-88C8-1E17B7E2BA06}">
      <dgm:prSet/>
      <dgm:spPr/>
      <dgm:t>
        <a:bodyPr/>
        <a:lstStyle/>
        <a:p>
          <a:endParaRPr lang="en-US" sz="1600">
            <a:latin typeface="Arial" panose="020B0604020202020204" pitchFamily="34" charset="0"/>
            <a:cs typeface="Arial" panose="020B0604020202020204" pitchFamily="34" charset="0"/>
          </a:endParaRPr>
        </a:p>
      </dgm:t>
    </dgm:pt>
    <dgm:pt modelId="{A212002F-1E33-45E8-A4DA-D35C4DB11939}">
      <dgm:prSet custT="1"/>
      <dgm:spPr>
        <a:solidFill>
          <a:srgbClr val="009644"/>
        </a:solidFill>
        <a:ln>
          <a:noFill/>
        </a:ln>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nSpc>
              <a:spcPct val="150000"/>
            </a:lnSpc>
            <a:buClr>
              <a:srgbClr val="4472C4"/>
            </a:buClr>
            <a:buSzPts val="1200"/>
            <a:buFont typeface="Arial Black" panose="020B0A04020102020204" pitchFamily="34" charset="0"/>
            <a:buAutoNum type="arabicPeriod"/>
          </a:pPr>
          <a:r>
            <a:rPr lang="en-GB" sz="18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People at most </a:t>
          </a:r>
          <a:r>
            <a:rPr lang="en-US" sz="18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risk have access to treatment and </a:t>
          </a:r>
          <a:r>
            <a:rPr lang="en-GB" sz="18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recovery</a:t>
          </a:r>
          <a:endParaRPr lang="en-US" sz="18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gm:t>
    </dgm:pt>
    <dgm:pt modelId="{5F070ADA-5913-43BD-8F97-519B05C2CEA1}" type="parTrans" cxnId="{A8BF9B49-A886-44FC-8E7B-48616A437B31}">
      <dgm:prSet/>
      <dgm:spPr/>
      <dgm:t>
        <a:bodyPr/>
        <a:lstStyle/>
        <a:p>
          <a:endParaRPr lang="en-GB" sz="1600">
            <a:latin typeface="Arial" panose="020B0604020202020204" pitchFamily="34" charset="0"/>
            <a:cs typeface="Arial" panose="020B0604020202020204" pitchFamily="34" charset="0"/>
          </a:endParaRPr>
        </a:p>
      </dgm:t>
    </dgm:pt>
    <dgm:pt modelId="{517E4080-EE6D-4D98-A854-EFBC73FF797E}" type="sibTrans" cxnId="{A8BF9B49-A886-44FC-8E7B-48616A437B31}">
      <dgm:prSet/>
      <dgm:spPr/>
      <dgm:t>
        <a:bodyPr/>
        <a:lstStyle/>
        <a:p>
          <a:endParaRPr lang="en-GB" sz="1600">
            <a:latin typeface="Arial" panose="020B0604020202020204" pitchFamily="34" charset="0"/>
            <a:cs typeface="Arial" panose="020B0604020202020204" pitchFamily="34" charset="0"/>
          </a:endParaRPr>
        </a:p>
      </dgm:t>
    </dgm:pt>
    <dgm:pt modelId="{7B28AB81-BAE3-4B89-909A-F1712089F7EC}">
      <dgm:prSet custT="1"/>
      <dgm:spPr>
        <a:solidFill>
          <a:srgbClr val="780078"/>
        </a:solidFill>
        <a:ln>
          <a:noFill/>
        </a:ln>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nSpc>
              <a:spcPct val="150000"/>
            </a:lnSpc>
            <a:buClr>
              <a:srgbClr val="4472C4"/>
            </a:buClr>
            <a:buSzPts val="1200"/>
            <a:buFont typeface="Arial Black" panose="020B0A04020102020204" pitchFamily="34" charset="0"/>
            <a:buAutoNum type="arabicPeriod"/>
          </a:pPr>
          <a:r>
            <a:rPr lang="en-GB" sz="18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People receive high quality treatment and recovery services</a:t>
          </a:r>
          <a:endParaRPr lang="en-US" sz="18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gm:t>
    </dgm:pt>
    <dgm:pt modelId="{7EA804E9-4F63-4CC8-A0FE-AD521DDA364D}" type="parTrans" cxnId="{9B9892DE-A665-4248-81E3-CC88FB6EEB4B}">
      <dgm:prSet/>
      <dgm:spPr/>
      <dgm:t>
        <a:bodyPr/>
        <a:lstStyle/>
        <a:p>
          <a:endParaRPr lang="en-GB" sz="1600">
            <a:latin typeface="Arial" panose="020B0604020202020204" pitchFamily="34" charset="0"/>
            <a:cs typeface="Arial" panose="020B0604020202020204" pitchFamily="34" charset="0"/>
          </a:endParaRPr>
        </a:p>
      </dgm:t>
    </dgm:pt>
    <dgm:pt modelId="{A08E38B5-9F99-4173-AF84-12E63D9C01CA}" type="sibTrans" cxnId="{9B9892DE-A665-4248-81E3-CC88FB6EEB4B}">
      <dgm:prSet/>
      <dgm:spPr/>
      <dgm:t>
        <a:bodyPr/>
        <a:lstStyle/>
        <a:p>
          <a:endParaRPr lang="en-GB" sz="1600">
            <a:latin typeface="Arial" panose="020B0604020202020204" pitchFamily="34" charset="0"/>
            <a:cs typeface="Arial" panose="020B0604020202020204" pitchFamily="34" charset="0"/>
          </a:endParaRPr>
        </a:p>
      </dgm:t>
    </dgm:pt>
    <dgm:pt modelId="{541EBF78-9172-4313-812F-4DFAD2234974}">
      <dgm:prSet custT="1"/>
      <dgm:spPr>
        <a:solidFill>
          <a:srgbClr val="0070C0"/>
        </a:solidFill>
        <a:ln>
          <a:noFill/>
        </a:ln>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nSpc>
              <a:spcPct val="150000"/>
            </a:lnSpc>
            <a:buClr>
              <a:srgbClr val="4472C4"/>
            </a:buClr>
            <a:buSzPts val="1200"/>
            <a:buFont typeface="Arial Black" panose="020B0A04020102020204" pitchFamily="34" charset="0"/>
            <a:buAutoNum type="arabicPeriod"/>
          </a:pPr>
          <a:r>
            <a:rPr lang="en-GB" sz="17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Quality of life </a:t>
          </a:r>
          <a:r>
            <a:rPr lang="en-US" sz="17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is improved to address multiple </a:t>
          </a:r>
          <a:r>
            <a:rPr lang="en-GB" sz="17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disadvantages</a:t>
          </a:r>
          <a:endParaRPr lang="en-US" sz="17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gm:t>
    </dgm:pt>
    <dgm:pt modelId="{9975850B-457A-409C-83EA-16CEE3757CEA}" type="parTrans" cxnId="{3AB87A25-1A11-4686-8484-0A2A3BE5BAAE}">
      <dgm:prSet/>
      <dgm:spPr/>
      <dgm:t>
        <a:bodyPr/>
        <a:lstStyle/>
        <a:p>
          <a:endParaRPr lang="en-GB" sz="1600">
            <a:latin typeface="Arial" panose="020B0604020202020204" pitchFamily="34" charset="0"/>
            <a:cs typeface="Arial" panose="020B0604020202020204" pitchFamily="34" charset="0"/>
          </a:endParaRPr>
        </a:p>
      </dgm:t>
    </dgm:pt>
    <dgm:pt modelId="{0723DE0F-7393-4D3F-BED1-D5173DCC86C1}" type="sibTrans" cxnId="{3AB87A25-1A11-4686-8484-0A2A3BE5BAAE}">
      <dgm:prSet/>
      <dgm:spPr/>
      <dgm:t>
        <a:bodyPr/>
        <a:lstStyle/>
        <a:p>
          <a:endParaRPr lang="en-GB" sz="1600">
            <a:latin typeface="Arial" panose="020B0604020202020204" pitchFamily="34" charset="0"/>
            <a:cs typeface="Arial" panose="020B0604020202020204" pitchFamily="34" charset="0"/>
          </a:endParaRPr>
        </a:p>
      </dgm:t>
    </dgm:pt>
    <dgm:pt modelId="{B408EC7F-CB28-4F46-B887-9399164E0B0B}">
      <dgm:prSet custT="1"/>
      <dgm:spPr>
        <a:solidFill>
          <a:srgbClr val="009644"/>
        </a:solidFill>
        <a:ln>
          <a:noFill/>
        </a:ln>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nSpc>
              <a:spcPct val="150000"/>
            </a:lnSpc>
            <a:buClr>
              <a:srgbClr val="4472C4"/>
            </a:buClr>
            <a:buSzPts val="1200"/>
            <a:buFont typeface="Arial Black" panose="020B0A04020102020204" pitchFamily="34" charset="0"/>
            <a:buAutoNum type="arabicPeriod"/>
          </a:pPr>
          <a:r>
            <a:rPr lang="en-GB" sz="16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Children, families and </a:t>
          </a:r>
          <a:r>
            <a:rPr lang="en-US" sz="16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communities affected by substance use </a:t>
          </a:r>
          <a:r>
            <a:rPr lang="en-GB" sz="16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are supported</a:t>
          </a:r>
          <a:endParaRPr lang="en-US" sz="16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gm:t>
    </dgm:pt>
    <dgm:pt modelId="{E4A09C00-6AEE-4BD2-B14E-E7BA312B2BF7}" type="parTrans" cxnId="{B51BA654-DFCD-440D-BE76-DA09D1E3945B}">
      <dgm:prSet/>
      <dgm:spPr/>
      <dgm:t>
        <a:bodyPr/>
        <a:lstStyle/>
        <a:p>
          <a:endParaRPr lang="en-GB"/>
        </a:p>
      </dgm:t>
    </dgm:pt>
    <dgm:pt modelId="{5C9AD00A-92B7-4BF5-93A6-BE2CAC846C6A}" type="sibTrans" cxnId="{B51BA654-DFCD-440D-BE76-DA09D1E3945B}">
      <dgm:prSet/>
      <dgm:spPr/>
      <dgm:t>
        <a:bodyPr/>
        <a:lstStyle/>
        <a:p>
          <a:endParaRPr lang="en-GB"/>
        </a:p>
      </dgm:t>
    </dgm:pt>
    <dgm:pt modelId="{373B42C4-F74B-426A-9666-8B58F2B2D006}">
      <dgm:prSet custT="1"/>
      <dgm:spPr>
        <a:solidFill>
          <a:srgbClr val="7C007C"/>
        </a:solidFill>
        <a:ln>
          <a:noFill/>
        </a:ln>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a:lnSpc>
              <a:spcPct val="150000"/>
            </a:lnSpc>
            <a:buClr>
              <a:srgbClr val="4472C4"/>
            </a:buClr>
            <a:buSzPts val="1200"/>
            <a:buFont typeface="Arial Black" panose="020B0A04020102020204" pitchFamily="34" charset="0"/>
            <a:buAutoNum type="arabicPeriod"/>
          </a:pPr>
          <a:r>
            <a:rPr lang="en-GB" sz="16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Risk is reduced for </a:t>
          </a:r>
          <a:r>
            <a:rPr lang="en-US" sz="1600" b="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people who take harmful drugs and/or alcohol</a:t>
          </a:r>
        </a:p>
      </dgm:t>
    </dgm:pt>
    <dgm:pt modelId="{72370ED9-1373-45CC-8D44-1D4F8E3DFC94}" type="sibTrans" cxnId="{04FB9D88-C98A-4EB6-9EFB-27F480762482}">
      <dgm:prSet/>
      <dgm:spPr/>
      <dgm:t>
        <a:bodyPr/>
        <a:lstStyle/>
        <a:p>
          <a:endParaRPr lang="en-GB" sz="1600">
            <a:latin typeface="Arial" panose="020B0604020202020204" pitchFamily="34" charset="0"/>
            <a:cs typeface="Arial" panose="020B0604020202020204" pitchFamily="34" charset="0"/>
          </a:endParaRPr>
        </a:p>
      </dgm:t>
    </dgm:pt>
    <dgm:pt modelId="{AE0BEFD9-E11A-4665-9FD1-901E4EDF4C91}" type="parTrans" cxnId="{04FB9D88-C98A-4EB6-9EFB-27F480762482}">
      <dgm:prSet/>
      <dgm:spPr/>
      <dgm:t>
        <a:bodyPr/>
        <a:lstStyle/>
        <a:p>
          <a:endParaRPr lang="en-GB" sz="1600">
            <a:latin typeface="Arial" panose="020B0604020202020204" pitchFamily="34" charset="0"/>
            <a:cs typeface="Arial" panose="020B0604020202020204" pitchFamily="34" charset="0"/>
          </a:endParaRPr>
        </a:p>
      </dgm:t>
    </dgm:pt>
    <dgm:pt modelId="{3052F84F-D34C-440D-BDEA-59AF457B4E12}" type="pres">
      <dgm:prSet presAssocID="{2FBD580F-0585-4096-BC17-3F91941A866B}" presName="linear" presStyleCnt="0">
        <dgm:presLayoutVars>
          <dgm:animLvl val="lvl"/>
          <dgm:resizeHandles val="exact"/>
        </dgm:presLayoutVars>
      </dgm:prSet>
      <dgm:spPr/>
    </dgm:pt>
    <dgm:pt modelId="{59FF19F3-7BAE-4680-9B1D-05E25F182067}" type="pres">
      <dgm:prSet presAssocID="{4D09BC57-EB28-4128-9067-D4ECA1B20567}" presName="parentText" presStyleLbl="node1" presStyleIdx="0" presStyleCnt="6">
        <dgm:presLayoutVars>
          <dgm:chMax val="0"/>
          <dgm:bulletEnabled val="1"/>
        </dgm:presLayoutVars>
      </dgm:prSet>
      <dgm:spPr/>
    </dgm:pt>
    <dgm:pt modelId="{63D2CDB0-E5E9-4B61-85B8-9E2E6752C71B}" type="pres">
      <dgm:prSet presAssocID="{9363B770-2F63-4B6A-9931-BC0165D4DEE8}" presName="spacer"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pt>
    <dgm:pt modelId="{343F7ADE-5C9F-4A0B-8608-D262EFC1D510}" type="pres">
      <dgm:prSet presAssocID="{373B42C4-F74B-426A-9666-8B58F2B2D006}" presName="parentText" presStyleLbl="node1" presStyleIdx="1" presStyleCnt="6">
        <dgm:presLayoutVars>
          <dgm:chMax val="0"/>
          <dgm:bulletEnabled val="1"/>
        </dgm:presLayoutVars>
      </dgm:prSet>
      <dgm:spPr/>
    </dgm:pt>
    <dgm:pt modelId="{6E7D1DA8-14F5-49EC-B096-C1CF080B09EC}" type="pres">
      <dgm:prSet presAssocID="{72370ED9-1373-45CC-8D44-1D4F8E3DFC94}" presName="spacer"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pt>
    <dgm:pt modelId="{2FCE1A9E-D4E6-4A5D-BD54-B9CC7ED13889}" type="pres">
      <dgm:prSet presAssocID="{A212002F-1E33-45E8-A4DA-D35C4DB11939}" presName="parentText" presStyleLbl="node1" presStyleIdx="2" presStyleCnt="6">
        <dgm:presLayoutVars>
          <dgm:chMax val="0"/>
          <dgm:bulletEnabled val="1"/>
        </dgm:presLayoutVars>
      </dgm:prSet>
      <dgm:spPr/>
    </dgm:pt>
    <dgm:pt modelId="{E6C679BF-2C03-46BB-9BE9-1D7648C11607}" type="pres">
      <dgm:prSet presAssocID="{517E4080-EE6D-4D98-A854-EFBC73FF797E}" presName="spacer"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pt>
    <dgm:pt modelId="{8A452262-8F8C-4D42-8F4D-C80CC842AB18}" type="pres">
      <dgm:prSet presAssocID="{7B28AB81-BAE3-4B89-909A-F1712089F7EC}" presName="parentText" presStyleLbl="node1" presStyleIdx="3" presStyleCnt="6">
        <dgm:presLayoutVars>
          <dgm:chMax val="0"/>
          <dgm:bulletEnabled val="1"/>
        </dgm:presLayoutVars>
      </dgm:prSet>
      <dgm:spPr/>
    </dgm:pt>
    <dgm:pt modelId="{10E6B485-711E-45EB-B240-8D5563569F52}" type="pres">
      <dgm:prSet presAssocID="{A08E38B5-9F99-4173-AF84-12E63D9C01CA}" presName="spacer" presStyleCnt="0"/>
      <dgm:spPr>
        <a:scene3d>
          <a:camera prst="orthographicFront">
            <a:rot lat="0" lon="0" rev="0"/>
          </a:camera>
          <a:lightRig rig="soft" dir="t">
            <a:rot lat="0" lon="0" rev="0"/>
          </a:lightRig>
        </a:scene3d>
        <a:sp3d contourW="44450" prstMaterial="matte">
          <a:bevelT w="63500" h="63500" prst="artDeco"/>
          <a:contourClr>
            <a:srgbClr val="FFFFFF"/>
          </a:contourClr>
        </a:sp3d>
      </dgm:spPr>
    </dgm:pt>
    <dgm:pt modelId="{77625F98-05A5-4E89-85A0-F07FF3E89E1E}" type="pres">
      <dgm:prSet presAssocID="{541EBF78-9172-4313-812F-4DFAD2234974}" presName="parentText" presStyleLbl="node1" presStyleIdx="4" presStyleCnt="6">
        <dgm:presLayoutVars>
          <dgm:chMax val="0"/>
          <dgm:bulletEnabled val="1"/>
        </dgm:presLayoutVars>
      </dgm:prSet>
      <dgm:spPr/>
    </dgm:pt>
    <dgm:pt modelId="{B4E7864F-26CD-49B5-A127-908687C8FD9D}" type="pres">
      <dgm:prSet presAssocID="{0723DE0F-7393-4D3F-BED1-D5173DCC86C1}" presName="spacer" presStyleCnt="0"/>
      <dgm:spPr/>
    </dgm:pt>
    <dgm:pt modelId="{964F7A15-1813-48DC-BC63-57F983D4266B}" type="pres">
      <dgm:prSet presAssocID="{B408EC7F-CB28-4F46-B887-9399164E0B0B}" presName="parentText" presStyleLbl="node1" presStyleIdx="5" presStyleCnt="6">
        <dgm:presLayoutVars>
          <dgm:chMax val="0"/>
          <dgm:bulletEnabled val="1"/>
        </dgm:presLayoutVars>
      </dgm:prSet>
      <dgm:spPr/>
    </dgm:pt>
  </dgm:ptLst>
  <dgm:cxnLst>
    <dgm:cxn modelId="{3AB87A25-1A11-4686-8484-0A2A3BE5BAAE}" srcId="{2FBD580F-0585-4096-BC17-3F91941A866B}" destId="{541EBF78-9172-4313-812F-4DFAD2234974}" srcOrd="4" destOrd="0" parTransId="{9975850B-457A-409C-83EA-16CEE3757CEA}" sibTransId="{0723DE0F-7393-4D3F-BED1-D5173DCC86C1}"/>
    <dgm:cxn modelId="{FF403D27-1CB2-404C-A2E7-4CB62004847D}" type="presOf" srcId="{7B28AB81-BAE3-4B89-909A-F1712089F7EC}" destId="{8A452262-8F8C-4D42-8F4D-C80CC842AB18}" srcOrd="0" destOrd="0" presId="urn:microsoft.com/office/officeart/2005/8/layout/vList2"/>
    <dgm:cxn modelId="{B95C633B-7D27-450B-BE2B-782C7C22BAC4}" type="presOf" srcId="{4D09BC57-EB28-4128-9067-D4ECA1B20567}" destId="{59FF19F3-7BAE-4680-9B1D-05E25F182067}" srcOrd="0" destOrd="0" presId="urn:microsoft.com/office/officeart/2005/8/layout/vList2"/>
    <dgm:cxn modelId="{0CBFFB47-D5F1-4685-88C8-1E17B7E2BA06}" srcId="{2FBD580F-0585-4096-BC17-3F91941A866B}" destId="{4D09BC57-EB28-4128-9067-D4ECA1B20567}" srcOrd="0" destOrd="0" parTransId="{8CBDBF20-F8AD-478A-AFE2-DDCFA9F1E2E8}" sibTransId="{9363B770-2F63-4B6A-9931-BC0165D4DEE8}"/>
    <dgm:cxn modelId="{97808749-6406-4FF8-A575-64594C289106}" type="presOf" srcId="{373B42C4-F74B-426A-9666-8B58F2B2D006}" destId="{343F7ADE-5C9F-4A0B-8608-D262EFC1D510}" srcOrd="0" destOrd="0" presId="urn:microsoft.com/office/officeart/2005/8/layout/vList2"/>
    <dgm:cxn modelId="{A8BF9B49-A886-44FC-8E7B-48616A437B31}" srcId="{2FBD580F-0585-4096-BC17-3F91941A866B}" destId="{A212002F-1E33-45E8-A4DA-D35C4DB11939}" srcOrd="2" destOrd="0" parTransId="{5F070ADA-5913-43BD-8F97-519B05C2CEA1}" sibTransId="{517E4080-EE6D-4D98-A854-EFBC73FF797E}"/>
    <dgm:cxn modelId="{B51BA654-DFCD-440D-BE76-DA09D1E3945B}" srcId="{2FBD580F-0585-4096-BC17-3F91941A866B}" destId="{B408EC7F-CB28-4F46-B887-9399164E0B0B}" srcOrd="5" destOrd="0" parTransId="{E4A09C00-6AEE-4BD2-B14E-E7BA312B2BF7}" sibTransId="{5C9AD00A-92B7-4BF5-93A6-BE2CAC846C6A}"/>
    <dgm:cxn modelId="{98D09C66-4579-4694-9991-48747C5EC984}" type="presOf" srcId="{541EBF78-9172-4313-812F-4DFAD2234974}" destId="{77625F98-05A5-4E89-85A0-F07FF3E89E1E}" srcOrd="0" destOrd="0" presId="urn:microsoft.com/office/officeart/2005/8/layout/vList2"/>
    <dgm:cxn modelId="{7BD6406C-9303-444C-9DFE-A3056AD83586}" type="presOf" srcId="{A212002F-1E33-45E8-A4DA-D35C4DB11939}" destId="{2FCE1A9E-D4E6-4A5D-BD54-B9CC7ED13889}" srcOrd="0" destOrd="0" presId="urn:microsoft.com/office/officeart/2005/8/layout/vList2"/>
    <dgm:cxn modelId="{04FB9D88-C98A-4EB6-9EFB-27F480762482}" srcId="{2FBD580F-0585-4096-BC17-3F91941A866B}" destId="{373B42C4-F74B-426A-9666-8B58F2B2D006}" srcOrd="1" destOrd="0" parTransId="{AE0BEFD9-E11A-4665-9FD1-901E4EDF4C91}" sibTransId="{72370ED9-1373-45CC-8D44-1D4F8E3DFC94}"/>
    <dgm:cxn modelId="{E5FE9BAF-0421-4D51-9094-A3D86DAA4B5B}" type="presOf" srcId="{B408EC7F-CB28-4F46-B887-9399164E0B0B}" destId="{964F7A15-1813-48DC-BC63-57F983D4266B}" srcOrd="0" destOrd="0" presId="urn:microsoft.com/office/officeart/2005/8/layout/vList2"/>
    <dgm:cxn modelId="{856902D9-C977-416D-A82D-6C33CB3AC371}" type="presOf" srcId="{2FBD580F-0585-4096-BC17-3F91941A866B}" destId="{3052F84F-D34C-440D-BDEA-59AF457B4E12}" srcOrd="0" destOrd="0" presId="urn:microsoft.com/office/officeart/2005/8/layout/vList2"/>
    <dgm:cxn modelId="{9B9892DE-A665-4248-81E3-CC88FB6EEB4B}" srcId="{2FBD580F-0585-4096-BC17-3F91941A866B}" destId="{7B28AB81-BAE3-4B89-909A-F1712089F7EC}" srcOrd="3" destOrd="0" parTransId="{7EA804E9-4F63-4CC8-A0FE-AD521DDA364D}" sibTransId="{A08E38B5-9F99-4173-AF84-12E63D9C01CA}"/>
    <dgm:cxn modelId="{A3BCF083-4738-4E7F-8DD8-952783AE402F}" type="presParOf" srcId="{3052F84F-D34C-440D-BDEA-59AF457B4E12}" destId="{59FF19F3-7BAE-4680-9B1D-05E25F182067}" srcOrd="0" destOrd="0" presId="urn:microsoft.com/office/officeart/2005/8/layout/vList2"/>
    <dgm:cxn modelId="{B413D1C5-187A-4A58-81D6-D78EB57F7672}" type="presParOf" srcId="{3052F84F-D34C-440D-BDEA-59AF457B4E12}" destId="{63D2CDB0-E5E9-4B61-85B8-9E2E6752C71B}" srcOrd="1" destOrd="0" presId="urn:microsoft.com/office/officeart/2005/8/layout/vList2"/>
    <dgm:cxn modelId="{6C9998C7-1B86-47FD-9007-44FDF58BB23F}" type="presParOf" srcId="{3052F84F-D34C-440D-BDEA-59AF457B4E12}" destId="{343F7ADE-5C9F-4A0B-8608-D262EFC1D510}" srcOrd="2" destOrd="0" presId="urn:microsoft.com/office/officeart/2005/8/layout/vList2"/>
    <dgm:cxn modelId="{ABE3E66D-380C-44CF-B9B5-91102DA3F6D4}" type="presParOf" srcId="{3052F84F-D34C-440D-BDEA-59AF457B4E12}" destId="{6E7D1DA8-14F5-49EC-B096-C1CF080B09EC}" srcOrd="3" destOrd="0" presId="urn:microsoft.com/office/officeart/2005/8/layout/vList2"/>
    <dgm:cxn modelId="{8C0A2C22-BB5C-4540-B990-7BA718D3E185}" type="presParOf" srcId="{3052F84F-D34C-440D-BDEA-59AF457B4E12}" destId="{2FCE1A9E-D4E6-4A5D-BD54-B9CC7ED13889}" srcOrd="4" destOrd="0" presId="urn:microsoft.com/office/officeart/2005/8/layout/vList2"/>
    <dgm:cxn modelId="{52A9177D-6DA3-4628-AA55-6D875E2B2CE9}" type="presParOf" srcId="{3052F84F-D34C-440D-BDEA-59AF457B4E12}" destId="{E6C679BF-2C03-46BB-9BE9-1D7648C11607}" srcOrd="5" destOrd="0" presId="urn:microsoft.com/office/officeart/2005/8/layout/vList2"/>
    <dgm:cxn modelId="{EBA50123-E677-43FB-A9B8-7BF52581588E}" type="presParOf" srcId="{3052F84F-D34C-440D-BDEA-59AF457B4E12}" destId="{8A452262-8F8C-4D42-8F4D-C80CC842AB18}" srcOrd="6" destOrd="0" presId="urn:microsoft.com/office/officeart/2005/8/layout/vList2"/>
    <dgm:cxn modelId="{DDC0C854-9663-4262-8F47-88BCDF2E530C}" type="presParOf" srcId="{3052F84F-D34C-440D-BDEA-59AF457B4E12}" destId="{10E6B485-711E-45EB-B240-8D5563569F52}" srcOrd="7" destOrd="0" presId="urn:microsoft.com/office/officeart/2005/8/layout/vList2"/>
    <dgm:cxn modelId="{5DF6C7AF-9544-4D42-8F0F-D72C0C40D57C}" type="presParOf" srcId="{3052F84F-D34C-440D-BDEA-59AF457B4E12}" destId="{77625F98-05A5-4E89-85A0-F07FF3E89E1E}" srcOrd="8" destOrd="0" presId="urn:microsoft.com/office/officeart/2005/8/layout/vList2"/>
    <dgm:cxn modelId="{4FC5BC3A-B0E6-432C-B823-0E390CA9F4B7}" type="presParOf" srcId="{3052F84F-D34C-440D-BDEA-59AF457B4E12}" destId="{B4E7864F-26CD-49B5-A127-908687C8FD9D}" srcOrd="9" destOrd="0" presId="urn:microsoft.com/office/officeart/2005/8/layout/vList2"/>
    <dgm:cxn modelId="{4014859A-AD95-4230-939D-062FD91F2C81}" type="presParOf" srcId="{3052F84F-D34C-440D-BDEA-59AF457B4E12}" destId="{964F7A15-1813-48DC-BC63-57F983D4266B}" srcOrd="10" destOrd="0" presId="urn:microsoft.com/office/officeart/2005/8/layout/vList2"/>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F9EB3B-4370-48CF-B907-EDADD8746CAE}"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B9F677EC-9547-44E3-86ED-98934408F9D0}">
      <dgm:prSet custT="1"/>
      <dgm:spPr/>
      <dgm:t>
        <a:bodyPr/>
        <a:lstStyle/>
        <a:p>
          <a:pPr marL="0" lvl="0" indent="0" algn="ctr" defTabSz="1066800">
            <a:lnSpc>
              <a:spcPct val="100000"/>
            </a:lnSpc>
            <a:spcBef>
              <a:spcPct val="0"/>
            </a:spcBef>
            <a:spcAft>
              <a:spcPts val="0"/>
            </a:spcAft>
            <a:buNone/>
            <a:defRPr cap="all"/>
          </a:pPr>
          <a:r>
            <a:rPr lang="en-GB" sz="2400" b="1" kern="1200" cap="all" dirty="0">
              <a:solidFill>
                <a:srgbClr val="000000">
                  <a:hueOff val="0"/>
                  <a:satOff val="0"/>
                  <a:lumOff val="0"/>
                  <a:alphaOff val="0"/>
                </a:srgbClr>
              </a:solidFill>
              <a:latin typeface="Poppins" panose="00000500000000000000" pitchFamily="2" charset="0"/>
              <a:ea typeface="+mn-ea"/>
              <a:cs typeface="Poppins" panose="00000500000000000000" pitchFamily="2" charset="0"/>
            </a:rPr>
            <a:t>OPENING DATE </a:t>
          </a:r>
        </a:p>
        <a:p>
          <a:pPr marL="0" lvl="0" indent="0" algn="ctr" defTabSz="1066800">
            <a:lnSpc>
              <a:spcPct val="100000"/>
            </a:lnSpc>
            <a:spcBef>
              <a:spcPct val="0"/>
            </a:spcBef>
            <a:spcAft>
              <a:spcPts val="0"/>
            </a:spcAft>
            <a:buNone/>
            <a:defRPr cap="all"/>
          </a:pPr>
          <a:r>
            <a:rPr lang="en-GB" sz="2400" b="1" kern="1200" cap="all" dirty="0">
              <a:solidFill>
                <a:srgbClr val="000000">
                  <a:hueOff val="0"/>
                  <a:satOff val="0"/>
                  <a:lumOff val="0"/>
                  <a:alphaOff val="0"/>
                </a:srgbClr>
              </a:solidFill>
              <a:latin typeface="Poppins" panose="00000500000000000000" pitchFamily="2" charset="0"/>
              <a:ea typeface="+mn-ea"/>
              <a:cs typeface="Poppins" panose="00000500000000000000" pitchFamily="2" charset="0"/>
            </a:rPr>
            <a:t>23 OCTOBER 2024</a:t>
          </a:r>
          <a:endParaRPr lang="en-US" sz="2400" b="1" kern="1200" cap="all" dirty="0">
            <a:solidFill>
              <a:srgbClr val="000000">
                <a:hueOff val="0"/>
                <a:satOff val="0"/>
                <a:lumOff val="0"/>
                <a:alphaOff val="0"/>
              </a:srgbClr>
            </a:solidFill>
            <a:latin typeface="Poppins" panose="00000500000000000000" pitchFamily="2" charset="0"/>
            <a:ea typeface="+mn-ea"/>
            <a:cs typeface="Poppins" panose="00000500000000000000" pitchFamily="2" charset="0"/>
          </a:endParaRPr>
        </a:p>
      </dgm:t>
    </dgm:pt>
    <dgm:pt modelId="{EF777C50-8D5C-4D41-BAD4-2F8B8B3DB2B9}" type="parTrans" cxnId="{C972EF4E-CEA3-4834-9B42-2B7BE12ED750}">
      <dgm:prSet/>
      <dgm:spPr/>
      <dgm:t>
        <a:bodyPr/>
        <a:lstStyle/>
        <a:p>
          <a:endParaRPr lang="en-US"/>
        </a:p>
      </dgm:t>
    </dgm:pt>
    <dgm:pt modelId="{2A7EE8BB-B80E-4ADA-87FB-585FD7211DFD}" type="sibTrans" cxnId="{C972EF4E-CEA3-4834-9B42-2B7BE12ED750}">
      <dgm:prSet/>
      <dgm:spPr/>
      <dgm:t>
        <a:bodyPr/>
        <a:lstStyle/>
        <a:p>
          <a:endParaRPr lang="en-US"/>
        </a:p>
      </dgm:t>
    </dgm:pt>
    <dgm:pt modelId="{08E75246-97B9-455C-87A4-55D56C3900B7}">
      <dgm:prSet custT="1"/>
      <dgm:spPr/>
      <dgm:t>
        <a:bodyPr anchor="ctr"/>
        <a:lstStyle/>
        <a:p>
          <a:pPr>
            <a:lnSpc>
              <a:spcPct val="100000"/>
            </a:lnSpc>
            <a:spcAft>
              <a:spcPts val="0"/>
            </a:spcAft>
            <a:defRPr cap="all"/>
          </a:pPr>
          <a:r>
            <a:rPr lang="en-GB" sz="2400" b="1" dirty="0">
              <a:latin typeface="Poppins" panose="00000500000000000000" pitchFamily="2" charset="0"/>
              <a:cs typeface="Poppins" panose="00000500000000000000" pitchFamily="2" charset="0"/>
            </a:rPr>
            <a:t>Closing date </a:t>
          </a:r>
        </a:p>
        <a:p>
          <a:pPr>
            <a:lnSpc>
              <a:spcPct val="100000"/>
            </a:lnSpc>
            <a:spcAft>
              <a:spcPts val="0"/>
            </a:spcAft>
            <a:defRPr cap="all"/>
          </a:pPr>
          <a:r>
            <a:rPr lang="en-GB" sz="2400" b="1" dirty="0">
              <a:latin typeface="Poppins" panose="00000500000000000000" pitchFamily="2" charset="0"/>
              <a:cs typeface="Poppins" panose="00000500000000000000" pitchFamily="2" charset="0"/>
            </a:rPr>
            <a:t>27 NOVEMBER</a:t>
          </a:r>
          <a:endParaRPr lang="en-US" sz="2400" b="1" dirty="0">
            <a:latin typeface="Poppins" panose="00000500000000000000" pitchFamily="2" charset="0"/>
            <a:cs typeface="Poppins" panose="00000500000000000000" pitchFamily="2" charset="0"/>
          </a:endParaRPr>
        </a:p>
      </dgm:t>
    </dgm:pt>
    <dgm:pt modelId="{5E84F29E-34F0-4931-BF3D-9A9D194455AC}" type="parTrans" cxnId="{AF54FF43-1E0C-4144-99B0-77010F89D926}">
      <dgm:prSet/>
      <dgm:spPr/>
      <dgm:t>
        <a:bodyPr/>
        <a:lstStyle/>
        <a:p>
          <a:endParaRPr lang="en-US"/>
        </a:p>
      </dgm:t>
    </dgm:pt>
    <dgm:pt modelId="{9C83ACCD-CA36-4254-9FA7-838F9F9620B8}" type="sibTrans" cxnId="{AF54FF43-1E0C-4144-99B0-77010F89D926}">
      <dgm:prSet/>
      <dgm:spPr/>
      <dgm:t>
        <a:bodyPr/>
        <a:lstStyle/>
        <a:p>
          <a:endParaRPr lang="en-US"/>
        </a:p>
      </dgm:t>
    </dgm:pt>
    <dgm:pt modelId="{74BF392D-FA39-4664-BF63-971453877F7C}" type="pres">
      <dgm:prSet presAssocID="{B8F9EB3B-4370-48CF-B907-EDADD8746CAE}" presName="root" presStyleCnt="0">
        <dgm:presLayoutVars>
          <dgm:dir/>
          <dgm:resizeHandles val="exact"/>
        </dgm:presLayoutVars>
      </dgm:prSet>
      <dgm:spPr/>
    </dgm:pt>
    <dgm:pt modelId="{3EE96DC1-DADD-4D5B-A544-CDC056C89B61}" type="pres">
      <dgm:prSet presAssocID="{B9F677EC-9547-44E3-86ED-98934408F9D0}" presName="compNode" presStyleCnt="0"/>
      <dgm:spPr/>
    </dgm:pt>
    <dgm:pt modelId="{BA8CADCA-6A21-4A0E-BCF5-6F6A3B6A4777}" type="pres">
      <dgm:prSet presAssocID="{B9F677EC-9547-44E3-86ED-98934408F9D0}" presName="iconBgRect" presStyleLbl="bgShp" presStyleIdx="0" presStyleCnt="2"/>
      <dgm:spPr>
        <a:solidFill>
          <a:srgbClr val="009644"/>
        </a:solidFill>
      </dgm:spPr>
    </dgm:pt>
    <dgm:pt modelId="{C7C1C612-36F3-414B-B291-60B1D7F85DBC}" type="pres">
      <dgm:prSet presAssocID="{B9F677EC-9547-44E3-86ED-98934408F9D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ED95B2EB-21D8-43D7-A4E0-5169A007D53B}" type="pres">
      <dgm:prSet presAssocID="{B9F677EC-9547-44E3-86ED-98934408F9D0}" presName="spaceRect" presStyleCnt="0"/>
      <dgm:spPr/>
    </dgm:pt>
    <dgm:pt modelId="{9D535DC8-0A6F-417E-B018-8FA7021FAD95}" type="pres">
      <dgm:prSet presAssocID="{B9F677EC-9547-44E3-86ED-98934408F9D0}" presName="textRect" presStyleLbl="revTx" presStyleIdx="0" presStyleCnt="2">
        <dgm:presLayoutVars>
          <dgm:chMax val="1"/>
          <dgm:chPref val="1"/>
        </dgm:presLayoutVars>
      </dgm:prSet>
      <dgm:spPr/>
    </dgm:pt>
    <dgm:pt modelId="{99281B0F-825C-44E5-854A-6CEC5E7804B3}" type="pres">
      <dgm:prSet presAssocID="{2A7EE8BB-B80E-4ADA-87FB-585FD7211DFD}" presName="sibTrans" presStyleCnt="0"/>
      <dgm:spPr/>
    </dgm:pt>
    <dgm:pt modelId="{CE9103A2-8A3A-4EF9-8AF2-8C381B42B688}" type="pres">
      <dgm:prSet presAssocID="{08E75246-97B9-455C-87A4-55D56C3900B7}" presName="compNode" presStyleCnt="0"/>
      <dgm:spPr/>
    </dgm:pt>
    <dgm:pt modelId="{E51EB6F3-F805-4C7D-BA80-411225678DB0}" type="pres">
      <dgm:prSet presAssocID="{08E75246-97B9-455C-87A4-55D56C3900B7}" presName="iconBgRect" presStyleLbl="bgShp" presStyleIdx="1" presStyleCnt="2"/>
      <dgm:spPr>
        <a:solidFill>
          <a:srgbClr val="780078"/>
        </a:solidFill>
      </dgm:spPr>
    </dgm:pt>
    <dgm:pt modelId="{FA2E93F9-1183-4DAC-BE9E-72CF80F99DD9}" type="pres">
      <dgm:prSet presAssocID="{08E75246-97B9-455C-87A4-55D56C3900B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aily Calendar"/>
        </a:ext>
      </dgm:extLst>
    </dgm:pt>
    <dgm:pt modelId="{A5410D64-CF0F-450D-B367-DC6A3E91C370}" type="pres">
      <dgm:prSet presAssocID="{08E75246-97B9-455C-87A4-55D56C3900B7}" presName="spaceRect" presStyleCnt="0"/>
      <dgm:spPr/>
    </dgm:pt>
    <dgm:pt modelId="{73F99DDE-BDAE-44FA-B69C-42A565C36278}" type="pres">
      <dgm:prSet presAssocID="{08E75246-97B9-455C-87A4-55D56C3900B7}" presName="textRect" presStyleLbl="revTx" presStyleIdx="1" presStyleCnt="2" custLinFactNeighborY="-3608">
        <dgm:presLayoutVars>
          <dgm:chMax val="1"/>
          <dgm:chPref val="1"/>
        </dgm:presLayoutVars>
      </dgm:prSet>
      <dgm:spPr/>
    </dgm:pt>
  </dgm:ptLst>
  <dgm:cxnLst>
    <dgm:cxn modelId="{AF54FF43-1E0C-4144-99B0-77010F89D926}" srcId="{B8F9EB3B-4370-48CF-B907-EDADD8746CAE}" destId="{08E75246-97B9-455C-87A4-55D56C3900B7}" srcOrd="1" destOrd="0" parTransId="{5E84F29E-34F0-4931-BF3D-9A9D194455AC}" sibTransId="{9C83ACCD-CA36-4254-9FA7-838F9F9620B8}"/>
    <dgm:cxn modelId="{C972EF4E-CEA3-4834-9B42-2B7BE12ED750}" srcId="{B8F9EB3B-4370-48CF-B907-EDADD8746CAE}" destId="{B9F677EC-9547-44E3-86ED-98934408F9D0}" srcOrd="0" destOrd="0" parTransId="{EF777C50-8D5C-4D41-BAD4-2F8B8B3DB2B9}" sibTransId="{2A7EE8BB-B80E-4ADA-87FB-585FD7211DFD}"/>
    <dgm:cxn modelId="{73471C58-A9F3-411F-BB55-1D89FEA33BE4}" type="presOf" srcId="{08E75246-97B9-455C-87A4-55D56C3900B7}" destId="{73F99DDE-BDAE-44FA-B69C-42A565C36278}" srcOrd="0" destOrd="0" presId="urn:microsoft.com/office/officeart/2018/5/layout/IconCircleLabelList"/>
    <dgm:cxn modelId="{D1F72E7D-3E5C-417E-BC55-017FA0BCB5BE}" type="presOf" srcId="{B9F677EC-9547-44E3-86ED-98934408F9D0}" destId="{9D535DC8-0A6F-417E-B018-8FA7021FAD95}" srcOrd="0" destOrd="0" presId="urn:microsoft.com/office/officeart/2018/5/layout/IconCircleLabelList"/>
    <dgm:cxn modelId="{6C1D73F3-EB52-4D45-B44F-12F842DDF704}" type="presOf" srcId="{B8F9EB3B-4370-48CF-B907-EDADD8746CAE}" destId="{74BF392D-FA39-4664-BF63-971453877F7C}" srcOrd="0" destOrd="0" presId="urn:microsoft.com/office/officeart/2018/5/layout/IconCircleLabelList"/>
    <dgm:cxn modelId="{137813D4-F71E-4039-ABCB-7BBFF1D2C9E6}" type="presParOf" srcId="{74BF392D-FA39-4664-BF63-971453877F7C}" destId="{3EE96DC1-DADD-4D5B-A544-CDC056C89B61}" srcOrd="0" destOrd="0" presId="urn:microsoft.com/office/officeart/2018/5/layout/IconCircleLabelList"/>
    <dgm:cxn modelId="{2ACFAF08-9DDE-433C-ACBB-E8BBD3332592}" type="presParOf" srcId="{3EE96DC1-DADD-4D5B-A544-CDC056C89B61}" destId="{BA8CADCA-6A21-4A0E-BCF5-6F6A3B6A4777}" srcOrd="0" destOrd="0" presId="urn:microsoft.com/office/officeart/2018/5/layout/IconCircleLabelList"/>
    <dgm:cxn modelId="{4835C679-E444-482C-B147-DF24263C29CD}" type="presParOf" srcId="{3EE96DC1-DADD-4D5B-A544-CDC056C89B61}" destId="{C7C1C612-36F3-414B-B291-60B1D7F85DBC}" srcOrd="1" destOrd="0" presId="urn:microsoft.com/office/officeart/2018/5/layout/IconCircleLabelList"/>
    <dgm:cxn modelId="{D551F937-0832-4E6A-99AA-5BC3D9F121FE}" type="presParOf" srcId="{3EE96DC1-DADD-4D5B-A544-CDC056C89B61}" destId="{ED95B2EB-21D8-43D7-A4E0-5169A007D53B}" srcOrd="2" destOrd="0" presId="urn:microsoft.com/office/officeart/2018/5/layout/IconCircleLabelList"/>
    <dgm:cxn modelId="{7688CF28-0739-438D-98E2-66158F464001}" type="presParOf" srcId="{3EE96DC1-DADD-4D5B-A544-CDC056C89B61}" destId="{9D535DC8-0A6F-417E-B018-8FA7021FAD95}" srcOrd="3" destOrd="0" presId="urn:microsoft.com/office/officeart/2018/5/layout/IconCircleLabelList"/>
    <dgm:cxn modelId="{F1379B9A-4E43-4E15-B32D-7C7861881BDB}" type="presParOf" srcId="{74BF392D-FA39-4664-BF63-971453877F7C}" destId="{99281B0F-825C-44E5-854A-6CEC5E7804B3}" srcOrd="1" destOrd="0" presId="urn:microsoft.com/office/officeart/2018/5/layout/IconCircleLabelList"/>
    <dgm:cxn modelId="{07A16AEB-8849-4B76-912D-2E81DC93E66F}" type="presParOf" srcId="{74BF392D-FA39-4664-BF63-971453877F7C}" destId="{CE9103A2-8A3A-4EF9-8AF2-8C381B42B688}" srcOrd="2" destOrd="0" presId="urn:microsoft.com/office/officeart/2018/5/layout/IconCircleLabelList"/>
    <dgm:cxn modelId="{F9D6EE37-48F4-4836-B9B1-09FEA637E71D}" type="presParOf" srcId="{CE9103A2-8A3A-4EF9-8AF2-8C381B42B688}" destId="{E51EB6F3-F805-4C7D-BA80-411225678DB0}" srcOrd="0" destOrd="0" presId="urn:microsoft.com/office/officeart/2018/5/layout/IconCircleLabelList"/>
    <dgm:cxn modelId="{D346D4DE-6630-4CDC-9966-FB66A59E51D8}" type="presParOf" srcId="{CE9103A2-8A3A-4EF9-8AF2-8C381B42B688}" destId="{FA2E93F9-1183-4DAC-BE9E-72CF80F99DD9}" srcOrd="1" destOrd="0" presId="urn:microsoft.com/office/officeart/2018/5/layout/IconCircleLabelList"/>
    <dgm:cxn modelId="{69117A36-7D2C-4953-818D-1017957E54D8}" type="presParOf" srcId="{CE9103A2-8A3A-4EF9-8AF2-8C381B42B688}" destId="{A5410D64-CF0F-450D-B367-DC6A3E91C370}" srcOrd="2" destOrd="0" presId="urn:microsoft.com/office/officeart/2018/5/layout/IconCircleLabelList"/>
    <dgm:cxn modelId="{06AFA71F-2EC0-45F4-8617-35F5E0F32B22}" type="presParOf" srcId="{CE9103A2-8A3A-4EF9-8AF2-8C381B42B688}" destId="{73F99DDE-BDAE-44FA-B69C-42A565C36278}"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0A2E0B-4790-4179-8E3A-67CE201F1171}"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0BE9A0D4-9D8E-4FD2-8C49-010A89B881F9}">
      <dgm:prSet/>
      <dgm:spPr>
        <a:ln>
          <a:solidFill>
            <a:schemeClr val="accent4">
              <a:lumMod val="75000"/>
            </a:schemeClr>
          </a:solidFill>
        </a:ln>
      </dgm:spPr>
      <dgm:t>
        <a:bodyPr/>
        <a:lstStyle/>
        <a:p>
          <a:r>
            <a:rPr lang="en-GB" dirty="0">
              <a:latin typeface="Poppins" panose="00000500000000000000" pitchFamily="2" charset="0"/>
              <a:cs typeface="Poppins" panose="00000500000000000000" pitchFamily="2" charset="0"/>
            </a:rPr>
            <a:t>Experience operating in the Highland area</a:t>
          </a:r>
          <a:endParaRPr lang="en-US" dirty="0">
            <a:latin typeface="Poppins" panose="00000500000000000000" pitchFamily="2" charset="0"/>
            <a:cs typeface="Poppins" panose="00000500000000000000" pitchFamily="2" charset="0"/>
          </a:endParaRPr>
        </a:p>
      </dgm:t>
    </dgm:pt>
    <dgm:pt modelId="{631076D3-DE5B-4E66-B49A-E7EF058C49A4}" type="parTrans" cxnId="{D59F3CA2-4670-4B9E-B7EA-89CB159F5AF9}">
      <dgm:prSet/>
      <dgm:spPr/>
      <dgm:t>
        <a:bodyPr/>
        <a:lstStyle/>
        <a:p>
          <a:endParaRPr lang="en-US"/>
        </a:p>
      </dgm:t>
    </dgm:pt>
    <dgm:pt modelId="{694523F5-5FD9-4C52-B9E4-F469148E4390}" type="sibTrans" cxnId="{D59F3CA2-4670-4B9E-B7EA-89CB159F5AF9}">
      <dgm:prSet/>
      <dgm:spPr/>
      <dgm:t>
        <a:bodyPr/>
        <a:lstStyle/>
        <a:p>
          <a:endParaRPr lang="en-US"/>
        </a:p>
      </dgm:t>
    </dgm:pt>
    <dgm:pt modelId="{5D6FAD5C-A4C8-4E80-94D4-CF31017F1A55}">
      <dgm:prSet/>
      <dgm:spPr>
        <a:ln>
          <a:solidFill>
            <a:schemeClr val="accent4">
              <a:lumMod val="75000"/>
            </a:schemeClr>
          </a:solidFill>
        </a:ln>
      </dgm:spPr>
      <dgm:t>
        <a:bodyPr/>
        <a:lstStyle/>
        <a:p>
          <a:r>
            <a:rPr lang="en-GB" dirty="0">
              <a:latin typeface="Poppins" panose="00000500000000000000" pitchFamily="2" charset="0"/>
              <a:cs typeface="Poppins" panose="00000500000000000000" pitchFamily="2" charset="0"/>
            </a:rPr>
            <a:t>Experience working with vulnerable people</a:t>
          </a:r>
          <a:endParaRPr lang="en-US" dirty="0">
            <a:latin typeface="Poppins" panose="00000500000000000000" pitchFamily="2" charset="0"/>
            <a:cs typeface="Poppins" panose="00000500000000000000" pitchFamily="2" charset="0"/>
          </a:endParaRPr>
        </a:p>
      </dgm:t>
    </dgm:pt>
    <dgm:pt modelId="{335A77B9-F3C8-4CA7-8551-9F20E1544CA1}" type="parTrans" cxnId="{DA244A26-7356-4486-9CDE-4E04C162B615}">
      <dgm:prSet/>
      <dgm:spPr/>
      <dgm:t>
        <a:bodyPr/>
        <a:lstStyle/>
        <a:p>
          <a:endParaRPr lang="en-US"/>
        </a:p>
      </dgm:t>
    </dgm:pt>
    <dgm:pt modelId="{FD1739B5-AFB9-4756-98AC-1E3B46C3B892}" type="sibTrans" cxnId="{DA244A26-7356-4486-9CDE-4E04C162B615}">
      <dgm:prSet/>
      <dgm:spPr/>
      <dgm:t>
        <a:bodyPr/>
        <a:lstStyle/>
        <a:p>
          <a:endParaRPr lang="en-US"/>
        </a:p>
      </dgm:t>
    </dgm:pt>
    <dgm:pt modelId="{D51ED527-810E-4C3B-8C19-7CE1900EFF14}">
      <dgm:prSet/>
      <dgm:spPr>
        <a:ln>
          <a:solidFill>
            <a:schemeClr val="accent4">
              <a:lumMod val="75000"/>
            </a:schemeClr>
          </a:solidFill>
        </a:ln>
      </dgm:spPr>
      <dgm:t>
        <a:bodyPr/>
        <a:lstStyle/>
        <a:p>
          <a:r>
            <a:rPr lang="en-GB" dirty="0">
              <a:latin typeface="Poppins" panose="00000500000000000000" pitchFamily="2" charset="0"/>
              <a:cs typeface="Poppins" panose="00000500000000000000" pitchFamily="2" charset="0"/>
            </a:rPr>
            <a:t>People-led proposals (lived experience shaping the project)</a:t>
          </a:r>
          <a:endParaRPr lang="en-US" dirty="0">
            <a:latin typeface="Poppins" panose="00000500000000000000" pitchFamily="2" charset="0"/>
            <a:cs typeface="Poppins" panose="00000500000000000000" pitchFamily="2" charset="0"/>
          </a:endParaRPr>
        </a:p>
      </dgm:t>
    </dgm:pt>
    <dgm:pt modelId="{7B79979D-AF9C-4824-896B-0D915DD2557C}" type="parTrans" cxnId="{A0BE4193-20EA-48F2-9EBD-67FE0AFC4C4A}">
      <dgm:prSet/>
      <dgm:spPr/>
      <dgm:t>
        <a:bodyPr/>
        <a:lstStyle/>
        <a:p>
          <a:endParaRPr lang="en-US"/>
        </a:p>
      </dgm:t>
    </dgm:pt>
    <dgm:pt modelId="{2B103708-A13A-4D91-B88D-13C2CE2A8D62}" type="sibTrans" cxnId="{A0BE4193-20EA-48F2-9EBD-67FE0AFC4C4A}">
      <dgm:prSet/>
      <dgm:spPr/>
      <dgm:t>
        <a:bodyPr/>
        <a:lstStyle/>
        <a:p>
          <a:endParaRPr lang="en-US"/>
        </a:p>
      </dgm:t>
    </dgm:pt>
    <dgm:pt modelId="{C69E3C32-8643-4E95-9C67-73C6EBB2F166}" type="pres">
      <dgm:prSet presAssocID="{260A2E0B-4790-4179-8E3A-67CE201F1171}" presName="hierChild1" presStyleCnt="0">
        <dgm:presLayoutVars>
          <dgm:chPref val="1"/>
          <dgm:dir/>
          <dgm:animOne val="branch"/>
          <dgm:animLvl val="lvl"/>
          <dgm:resizeHandles/>
        </dgm:presLayoutVars>
      </dgm:prSet>
      <dgm:spPr/>
    </dgm:pt>
    <dgm:pt modelId="{389F76FF-590E-49DA-9F49-D101949FC788}" type="pres">
      <dgm:prSet presAssocID="{0BE9A0D4-9D8E-4FD2-8C49-010A89B881F9}" presName="hierRoot1" presStyleCnt="0"/>
      <dgm:spPr/>
    </dgm:pt>
    <dgm:pt modelId="{A60E7192-68AD-45CB-8A0A-4EA3E4FE0ABF}" type="pres">
      <dgm:prSet presAssocID="{0BE9A0D4-9D8E-4FD2-8C49-010A89B881F9}" presName="composite" presStyleCnt="0"/>
      <dgm:spPr/>
    </dgm:pt>
    <dgm:pt modelId="{1A492EF8-15DD-4E81-B58F-8EDD1504F917}" type="pres">
      <dgm:prSet presAssocID="{0BE9A0D4-9D8E-4FD2-8C49-010A89B881F9}" presName="background" presStyleLbl="node0" presStyleIdx="0" presStyleCnt="3"/>
      <dgm:spPr>
        <a:solidFill>
          <a:srgbClr val="6C2E9B"/>
        </a:solidFill>
      </dgm:spPr>
    </dgm:pt>
    <dgm:pt modelId="{695193F1-B322-47AB-8DFF-39240730A7FB}" type="pres">
      <dgm:prSet presAssocID="{0BE9A0D4-9D8E-4FD2-8C49-010A89B881F9}" presName="text" presStyleLbl="fgAcc0" presStyleIdx="0" presStyleCnt="3">
        <dgm:presLayoutVars>
          <dgm:chPref val="3"/>
        </dgm:presLayoutVars>
      </dgm:prSet>
      <dgm:spPr/>
    </dgm:pt>
    <dgm:pt modelId="{7533366E-EE25-4C5F-89E5-35C21CE6075A}" type="pres">
      <dgm:prSet presAssocID="{0BE9A0D4-9D8E-4FD2-8C49-010A89B881F9}" presName="hierChild2" presStyleCnt="0"/>
      <dgm:spPr/>
    </dgm:pt>
    <dgm:pt modelId="{BEEE3A6F-86AC-4262-9082-DDBB146723F5}" type="pres">
      <dgm:prSet presAssocID="{5D6FAD5C-A4C8-4E80-94D4-CF31017F1A55}" presName="hierRoot1" presStyleCnt="0"/>
      <dgm:spPr/>
    </dgm:pt>
    <dgm:pt modelId="{8B8E1A35-6303-4E71-86F4-248D5648EA37}" type="pres">
      <dgm:prSet presAssocID="{5D6FAD5C-A4C8-4E80-94D4-CF31017F1A55}" presName="composite" presStyleCnt="0"/>
      <dgm:spPr/>
    </dgm:pt>
    <dgm:pt modelId="{9AF67D45-AA85-4931-9542-4127201DFB88}" type="pres">
      <dgm:prSet presAssocID="{5D6FAD5C-A4C8-4E80-94D4-CF31017F1A55}" presName="background" presStyleLbl="node0" presStyleIdx="1" presStyleCnt="3"/>
      <dgm:spPr>
        <a:solidFill>
          <a:srgbClr val="0070C0"/>
        </a:solidFill>
      </dgm:spPr>
    </dgm:pt>
    <dgm:pt modelId="{BD21BCEF-87C1-4238-B614-700A10A39B0B}" type="pres">
      <dgm:prSet presAssocID="{5D6FAD5C-A4C8-4E80-94D4-CF31017F1A55}" presName="text" presStyleLbl="fgAcc0" presStyleIdx="1" presStyleCnt="3">
        <dgm:presLayoutVars>
          <dgm:chPref val="3"/>
        </dgm:presLayoutVars>
      </dgm:prSet>
      <dgm:spPr/>
    </dgm:pt>
    <dgm:pt modelId="{2472002F-2063-4A06-9192-80A4C49789D1}" type="pres">
      <dgm:prSet presAssocID="{5D6FAD5C-A4C8-4E80-94D4-CF31017F1A55}" presName="hierChild2" presStyleCnt="0"/>
      <dgm:spPr/>
    </dgm:pt>
    <dgm:pt modelId="{3C41CB44-6EA0-4B68-8272-70B3487E7B87}" type="pres">
      <dgm:prSet presAssocID="{D51ED527-810E-4C3B-8C19-7CE1900EFF14}" presName="hierRoot1" presStyleCnt="0"/>
      <dgm:spPr/>
    </dgm:pt>
    <dgm:pt modelId="{D90E4996-AFD3-4BF0-8FF1-94601C0A9500}" type="pres">
      <dgm:prSet presAssocID="{D51ED527-810E-4C3B-8C19-7CE1900EFF14}" presName="composite" presStyleCnt="0"/>
      <dgm:spPr/>
    </dgm:pt>
    <dgm:pt modelId="{D164E7A0-5209-47AB-8088-F842025D2FDC}" type="pres">
      <dgm:prSet presAssocID="{D51ED527-810E-4C3B-8C19-7CE1900EFF14}" presName="background" presStyleLbl="node0" presStyleIdx="2" presStyleCnt="3"/>
      <dgm:spPr>
        <a:solidFill>
          <a:srgbClr val="00B050"/>
        </a:solidFill>
      </dgm:spPr>
    </dgm:pt>
    <dgm:pt modelId="{3AE98A23-1B2D-4A3B-A77A-C11F75A559EF}" type="pres">
      <dgm:prSet presAssocID="{D51ED527-810E-4C3B-8C19-7CE1900EFF14}" presName="text" presStyleLbl="fgAcc0" presStyleIdx="2" presStyleCnt="3">
        <dgm:presLayoutVars>
          <dgm:chPref val="3"/>
        </dgm:presLayoutVars>
      </dgm:prSet>
      <dgm:spPr/>
    </dgm:pt>
    <dgm:pt modelId="{0476E4D5-4713-4135-A201-C49A5C168D31}" type="pres">
      <dgm:prSet presAssocID="{D51ED527-810E-4C3B-8C19-7CE1900EFF14}" presName="hierChild2" presStyleCnt="0"/>
      <dgm:spPr/>
    </dgm:pt>
  </dgm:ptLst>
  <dgm:cxnLst>
    <dgm:cxn modelId="{951CC90E-7773-4B7E-B6D4-56B315D1AF0B}" type="presOf" srcId="{5D6FAD5C-A4C8-4E80-94D4-CF31017F1A55}" destId="{BD21BCEF-87C1-4238-B614-700A10A39B0B}" srcOrd="0" destOrd="0" presId="urn:microsoft.com/office/officeart/2005/8/layout/hierarchy1"/>
    <dgm:cxn modelId="{DA244A26-7356-4486-9CDE-4E04C162B615}" srcId="{260A2E0B-4790-4179-8E3A-67CE201F1171}" destId="{5D6FAD5C-A4C8-4E80-94D4-CF31017F1A55}" srcOrd="1" destOrd="0" parTransId="{335A77B9-F3C8-4CA7-8551-9F20E1544CA1}" sibTransId="{FD1739B5-AFB9-4756-98AC-1E3B46C3B892}"/>
    <dgm:cxn modelId="{DA7B234E-13CC-4632-866C-A152389A3005}" type="presOf" srcId="{260A2E0B-4790-4179-8E3A-67CE201F1171}" destId="{C69E3C32-8643-4E95-9C67-73C6EBB2F166}" srcOrd="0" destOrd="0" presId="urn:microsoft.com/office/officeart/2005/8/layout/hierarchy1"/>
    <dgm:cxn modelId="{A3364C6D-CF84-4487-BEFC-FA5328BEE848}" type="presOf" srcId="{0BE9A0D4-9D8E-4FD2-8C49-010A89B881F9}" destId="{695193F1-B322-47AB-8DFF-39240730A7FB}" srcOrd="0" destOrd="0" presId="urn:microsoft.com/office/officeart/2005/8/layout/hierarchy1"/>
    <dgm:cxn modelId="{A0BE4193-20EA-48F2-9EBD-67FE0AFC4C4A}" srcId="{260A2E0B-4790-4179-8E3A-67CE201F1171}" destId="{D51ED527-810E-4C3B-8C19-7CE1900EFF14}" srcOrd="2" destOrd="0" parTransId="{7B79979D-AF9C-4824-896B-0D915DD2557C}" sibTransId="{2B103708-A13A-4D91-B88D-13C2CE2A8D62}"/>
    <dgm:cxn modelId="{D59F3CA2-4670-4B9E-B7EA-89CB159F5AF9}" srcId="{260A2E0B-4790-4179-8E3A-67CE201F1171}" destId="{0BE9A0D4-9D8E-4FD2-8C49-010A89B881F9}" srcOrd="0" destOrd="0" parTransId="{631076D3-DE5B-4E66-B49A-E7EF058C49A4}" sibTransId="{694523F5-5FD9-4C52-B9E4-F469148E4390}"/>
    <dgm:cxn modelId="{0C9C53A9-4392-4D5C-8EE2-F533C6840660}" type="presOf" srcId="{D51ED527-810E-4C3B-8C19-7CE1900EFF14}" destId="{3AE98A23-1B2D-4A3B-A77A-C11F75A559EF}" srcOrd="0" destOrd="0" presId="urn:microsoft.com/office/officeart/2005/8/layout/hierarchy1"/>
    <dgm:cxn modelId="{3FCB37A1-4B67-4806-9FD2-5790E7A5E490}" type="presParOf" srcId="{C69E3C32-8643-4E95-9C67-73C6EBB2F166}" destId="{389F76FF-590E-49DA-9F49-D101949FC788}" srcOrd="0" destOrd="0" presId="urn:microsoft.com/office/officeart/2005/8/layout/hierarchy1"/>
    <dgm:cxn modelId="{F2660D47-6F4F-435D-8D87-6AAEFAC3DE70}" type="presParOf" srcId="{389F76FF-590E-49DA-9F49-D101949FC788}" destId="{A60E7192-68AD-45CB-8A0A-4EA3E4FE0ABF}" srcOrd="0" destOrd="0" presId="urn:microsoft.com/office/officeart/2005/8/layout/hierarchy1"/>
    <dgm:cxn modelId="{BDADB36C-E528-485E-BA0E-8313CA523774}" type="presParOf" srcId="{A60E7192-68AD-45CB-8A0A-4EA3E4FE0ABF}" destId="{1A492EF8-15DD-4E81-B58F-8EDD1504F917}" srcOrd="0" destOrd="0" presId="urn:microsoft.com/office/officeart/2005/8/layout/hierarchy1"/>
    <dgm:cxn modelId="{34316F2B-915B-42F1-AD99-B3A3660AF7B9}" type="presParOf" srcId="{A60E7192-68AD-45CB-8A0A-4EA3E4FE0ABF}" destId="{695193F1-B322-47AB-8DFF-39240730A7FB}" srcOrd="1" destOrd="0" presId="urn:microsoft.com/office/officeart/2005/8/layout/hierarchy1"/>
    <dgm:cxn modelId="{7391DA50-24E2-4950-9AE8-9F1DE873B98C}" type="presParOf" srcId="{389F76FF-590E-49DA-9F49-D101949FC788}" destId="{7533366E-EE25-4C5F-89E5-35C21CE6075A}" srcOrd="1" destOrd="0" presId="urn:microsoft.com/office/officeart/2005/8/layout/hierarchy1"/>
    <dgm:cxn modelId="{CE4AEC8C-9EF9-4064-BE0F-4CCEE42F2027}" type="presParOf" srcId="{C69E3C32-8643-4E95-9C67-73C6EBB2F166}" destId="{BEEE3A6F-86AC-4262-9082-DDBB146723F5}" srcOrd="1" destOrd="0" presId="urn:microsoft.com/office/officeart/2005/8/layout/hierarchy1"/>
    <dgm:cxn modelId="{5BA4653F-EFA4-4B7C-A475-0F288645C4CB}" type="presParOf" srcId="{BEEE3A6F-86AC-4262-9082-DDBB146723F5}" destId="{8B8E1A35-6303-4E71-86F4-248D5648EA37}" srcOrd="0" destOrd="0" presId="urn:microsoft.com/office/officeart/2005/8/layout/hierarchy1"/>
    <dgm:cxn modelId="{18053BBA-8365-45C6-AD07-C7844E0F7953}" type="presParOf" srcId="{8B8E1A35-6303-4E71-86F4-248D5648EA37}" destId="{9AF67D45-AA85-4931-9542-4127201DFB88}" srcOrd="0" destOrd="0" presId="urn:microsoft.com/office/officeart/2005/8/layout/hierarchy1"/>
    <dgm:cxn modelId="{E9D93C0E-B065-4296-B33B-B4C3D065442C}" type="presParOf" srcId="{8B8E1A35-6303-4E71-86F4-248D5648EA37}" destId="{BD21BCEF-87C1-4238-B614-700A10A39B0B}" srcOrd="1" destOrd="0" presId="urn:microsoft.com/office/officeart/2005/8/layout/hierarchy1"/>
    <dgm:cxn modelId="{D1D18E6F-AC16-41BF-AA77-A7703940406F}" type="presParOf" srcId="{BEEE3A6F-86AC-4262-9082-DDBB146723F5}" destId="{2472002F-2063-4A06-9192-80A4C49789D1}" srcOrd="1" destOrd="0" presId="urn:microsoft.com/office/officeart/2005/8/layout/hierarchy1"/>
    <dgm:cxn modelId="{468CAA9A-013F-4EFF-819F-F96F244C1D88}" type="presParOf" srcId="{C69E3C32-8643-4E95-9C67-73C6EBB2F166}" destId="{3C41CB44-6EA0-4B68-8272-70B3487E7B87}" srcOrd="2" destOrd="0" presId="urn:microsoft.com/office/officeart/2005/8/layout/hierarchy1"/>
    <dgm:cxn modelId="{1294F48F-D564-4466-80BD-277B26C4BE0F}" type="presParOf" srcId="{3C41CB44-6EA0-4B68-8272-70B3487E7B87}" destId="{D90E4996-AFD3-4BF0-8FF1-94601C0A9500}" srcOrd="0" destOrd="0" presId="urn:microsoft.com/office/officeart/2005/8/layout/hierarchy1"/>
    <dgm:cxn modelId="{633D307B-0ECF-48A4-BB50-CD497A02C85B}" type="presParOf" srcId="{D90E4996-AFD3-4BF0-8FF1-94601C0A9500}" destId="{D164E7A0-5209-47AB-8088-F842025D2FDC}" srcOrd="0" destOrd="0" presId="urn:microsoft.com/office/officeart/2005/8/layout/hierarchy1"/>
    <dgm:cxn modelId="{EA0460C4-24DB-4485-9A7C-8DD384EA3CA6}" type="presParOf" srcId="{D90E4996-AFD3-4BF0-8FF1-94601C0A9500}" destId="{3AE98A23-1B2D-4A3B-A77A-C11F75A559EF}" srcOrd="1" destOrd="0" presId="urn:microsoft.com/office/officeart/2005/8/layout/hierarchy1"/>
    <dgm:cxn modelId="{1E08BD2A-4A97-4A00-A2EE-A73719E7F1DC}" type="presParOf" srcId="{3C41CB44-6EA0-4B68-8272-70B3487E7B87}" destId="{0476E4D5-4713-4135-A201-C49A5C168D3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2B7C0DD-AC19-47E9-850C-A6261B36E322}" type="doc">
      <dgm:prSet loTypeId="urn:microsoft.com/office/officeart/2005/8/layout/hList1" loCatId="list" qsTypeId="urn:microsoft.com/office/officeart/2005/8/quickstyle/simple1" qsCatId="simple" csTypeId="urn:microsoft.com/office/officeart/2005/8/colors/colorful4" csCatId="colorful" phldr="1"/>
      <dgm:spPr>
        <a:scene3d>
          <a:camera prst="orthographicFront">
            <a:rot lat="0" lon="0" rev="0"/>
          </a:camera>
          <a:lightRig rig="balanced" dir="t">
            <a:rot lat="0" lon="0" rev="8700000"/>
          </a:lightRig>
        </a:scene3d>
      </dgm:spPr>
      <dgm:t>
        <a:bodyPr/>
        <a:lstStyle/>
        <a:p>
          <a:endParaRPr lang="en-US"/>
        </a:p>
      </dgm:t>
    </dgm:pt>
    <dgm:pt modelId="{36AA9B22-E24D-439A-9F6F-7540BD5299FD}">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baseline="0">
              <a:latin typeface="Poppins" panose="00000500000000000000" pitchFamily="2" charset="0"/>
            </a:rPr>
            <a:t>Engagement</a:t>
          </a:r>
          <a:endParaRPr lang="en-US" baseline="0" dirty="0">
            <a:latin typeface="Poppins" panose="00000500000000000000" pitchFamily="2" charset="0"/>
          </a:endParaRPr>
        </a:p>
      </dgm:t>
    </dgm:pt>
    <dgm:pt modelId="{4B445040-8269-4C32-B2C2-9BB651CC0AA0}" type="parTrans" cxnId="{3BCBEC22-C27A-41E3-93B5-0262A75D7E40}">
      <dgm:prSet/>
      <dgm:spPr/>
      <dgm:t>
        <a:bodyPr/>
        <a:lstStyle/>
        <a:p>
          <a:endParaRPr lang="en-US"/>
        </a:p>
      </dgm:t>
    </dgm:pt>
    <dgm:pt modelId="{3F9E623E-57B5-4D95-BC6A-46ABE650E472}" type="sibTrans" cxnId="{3BCBEC22-C27A-41E3-93B5-0262A75D7E40}">
      <dgm:prSet/>
      <dgm:spPr/>
      <dgm:t>
        <a:bodyPr/>
        <a:lstStyle/>
        <a:p>
          <a:endParaRPr lang="en-US"/>
        </a:p>
      </dgm:t>
    </dgm:pt>
    <dgm:pt modelId="{05CB0F7D-743C-4410-A576-5EE9F5AA4457}">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baseline="0" dirty="0">
              <a:latin typeface="Poppins" panose="00000500000000000000" pitchFamily="2" charset="0"/>
            </a:rPr>
            <a:t>Evidence how you established the need</a:t>
          </a:r>
        </a:p>
      </dgm:t>
    </dgm:pt>
    <dgm:pt modelId="{05560522-C9AA-4716-B5DB-854F24505D93}" type="sibTrans" cxnId="{CA92B1F6-B59C-4830-81E1-AA4C02924173}">
      <dgm:prSet/>
      <dgm:spPr/>
      <dgm:t>
        <a:bodyPr/>
        <a:lstStyle/>
        <a:p>
          <a:endParaRPr lang="en-US"/>
        </a:p>
      </dgm:t>
    </dgm:pt>
    <dgm:pt modelId="{C5C0C881-5781-462C-9F22-C17E71C7EE08}" type="parTrans" cxnId="{CA92B1F6-B59C-4830-81E1-AA4C02924173}">
      <dgm:prSet/>
      <dgm:spPr/>
      <dgm:t>
        <a:bodyPr/>
        <a:lstStyle/>
        <a:p>
          <a:endParaRPr lang="en-US"/>
        </a:p>
      </dgm:t>
    </dgm:pt>
    <dgm:pt modelId="{7E18B7B9-5C5C-41EB-9C71-D98EC843FF47}">
      <dgm:prSet/>
      <dgm:spPr>
        <a:solidFill>
          <a:srgbClr val="00964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baseline="0" dirty="0">
              <a:latin typeface="Poppins" panose="00000500000000000000" pitchFamily="2" charset="0"/>
            </a:rPr>
            <a:t>Benefit</a:t>
          </a:r>
        </a:p>
      </dgm:t>
    </dgm:pt>
    <dgm:pt modelId="{0C664B66-FC31-41B8-B45E-136DB4A6D966}" type="sibTrans" cxnId="{3DA2CE02-365B-486A-ACE2-077050B3A524}">
      <dgm:prSet/>
      <dgm:spPr/>
      <dgm:t>
        <a:bodyPr/>
        <a:lstStyle/>
        <a:p>
          <a:endParaRPr lang="en-US"/>
        </a:p>
      </dgm:t>
    </dgm:pt>
    <dgm:pt modelId="{CE918C39-6C4B-444D-B981-CD39D9227342}" type="parTrans" cxnId="{3DA2CE02-365B-486A-ACE2-077050B3A524}">
      <dgm:prSet/>
      <dgm:spPr/>
      <dgm:t>
        <a:bodyPr/>
        <a:lstStyle/>
        <a:p>
          <a:endParaRPr lang="en-US"/>
        </a:p>
      </dgm:t>
    </dgm:pt>
    <dgm:pt modelId="{1D5BD765-93FC-4D80-965D-1287B76E9391}">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baseline="0" dirty="0">
              <a:latin typeface="Poppins" panose="00000500000000000000" pitchFamily="2" charset="0"/>
            </a:rPr>
            <a:t>Evidence the benefit to your community </a:t>
          </a:r>
        </a:p>
      </dgm:t>
    </dgm:pt>
    <dgm:pt modelId="{CF0FB0B5-16B9-4ADE-8CA0-9B0760C9487C}" type="sibTrans" cxnId="{35D90F1A-0A8A-426D-883C-5B632C54A4DC}">
      <dgm:prSet/>
      <dgm:spPr/>
      <dgm:t>
        <a:bodyPr/>
        <a:lstStyle/>
        <a:p>
          <a:endParaRPr lang="en-US"/>
        </a:p>
      </dgm:t>
    </dgm:pt>
    <dgm:pt modelId="{A7D267AA-C8F4-4005-9683-DD472DC4A6EA}" type="parTrans" cxnId="{35D90F1A-0A8A-426D-883C-5B632C54A4DC}">
      <dgm:prSet/>
      <dgm:spPr/>
      <dgm:t>
        <a:bodyPr/>
        <a:lstStyle/>
        <a:p>
          <a:endParaRPr lang="en-US"/>
        </a:p>
      </dgm:t>
    </dgm:pt>
    <dgm:pt modelId="{A366086D-4DAE-44C5-8A3E-D65CB97F4F6E}">
      <dgm:prSet/>
      <dgm:spPr>
        <a:solidFill>
          <a:srgbClr val="0000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baseline="0" dirty="0">
              <a:latin typeface="Poppins" panose="00000500000000000000" pitchFamily="2" charset="0"/>
            </a:rPr>
            <a:t>Delivering change</a:t>
          </a:r>
        </a:p>
      </dgm:t>
    </dgm:pt>
    <dgm:pt modelId="{016BE14B-955B-453C-90B0-08A786171E7A}" type="sibTrans" cxnId="{E463127A-E03B-409B-8D83-EB8D06DBDE6E}">
      <dgm:prSet/>
      <dgm:spPr/>
      <dgm:t>
        <a:bodyPr/>
        <a:lstStyle/>
        <a:p>
          <a:endParaRPr lang="en-US"/>
        </a:p>
      </dgm:t>
    </dgm:pt>
    <dgm:pt modelId="{5C15A313-7C4B-48C4-9BA6-46BFACD40F08}" type="parTrans" cxnId="{E463127A-E03B-409B-8D83-EB8D06DBDE6E}">
      <dgm:prSet/>
      <dgm:spPr/>
      <dgm:t>
        <a:bodyPr/>
        <a:lstStyle/>
        <a:p>
          <a:endParaRPr lang="en-US"/>
        </a:p>
      </dgm:t>
    </dgm:pt>
    <dgm:pt modelId="{180D883D-13D1-4734-8562-277D84B44E38}">
      <dgm:prSet/>
      <dgm:spPr>
        <a:solidFill>
          <a:srgbClr val="C5D3FF">
            <a:alpha val="89804"/>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baseline="0" dirty="0">
              <a:latin typeface="Poppins" panose="00000500000000000000" pitchFamily="2" charset="0"/>
            </a:rPr>
            <a:t>Demonstrate quality and added value</a:t>
          </a:r>
        </a:p>
      </dgm:t>
    </dgm:pt>
    <dgm:pt modelId="{57A096EA-631B-4AF7-A413-B15827BB6CDA}" type="sibTrans" cxnId="{125D1585-749E-41E6-A43E-6A2E00E19198}">
      <dgm:prSet/>
      <dgm:spPr/>
      <dgm:t>
        <a:bodyPr/>
        <a:lstStyle/>
        <a:p>
          <a:endParaRPr lang="en-US"/>
        </a:p>
      </dgm:t>
    </dgm:pt>
    <dgm:pt modelId="{D0336CD4-CBD8-4977-B846-F226B83989C7}" type="parTrans" cxnId="{125D1585-749E-41E6-A43E-6A2E00E19198}">
      <dgm:prSet/>
      <dgm:spPr/>
      <dgm:t>
        <a:bodyPr/>
        <a:lstStyle/>
        <a:p>
          <a:endParaRPr lang="en-US"/>
        </a:p>
      </dgm:t>
    </dgm:pt>
    <dgm:pt modelId="{E71DD937-045A-4D42-B234-B9258CCD9F12}">
      <dgm:prSet/>
      <dgm:spPr>
        <a:solidFill>
          <a:srgbClr val="7030A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baseline="0" dirty="0">
              <a:latin typeface="Poppins" panose="00000500000000000000" pitchFamily="2" charset="0"/>
            </a:rPr>
            <a:t>Outcomes</a:t>
          </a:r>
        </a:p>
      </dgm:t>
    </dgm:pt>
    <dgm:pt modelId="{0DF5068E-ACC0-4238-8CA0-C30923BB1D9B}" type="sibTrans" cxnId="{409C5739-7516-4E04-A14C-C064195917E8}">
      <dgm:prSet/>
      <dgm:spPr/>
      <dgm:t>
        <a:bodyPr/>
        <a:lstStyle/>
        <a:p>
          <a:endParaRPr lang="en-US"/>
        </a:p>
      </dgm:t>
    </dgm:pt>
    <dgm:pt modelId="{56FF8124-DAE4-4773-9549-0327E4E0739E}" type="parTrans" cxnId="{409C5739-7516-4E04-A14C-C064195917E8}">
      <dgm:prSet/>
      <dgm:spPr/>
      <dgm:t>
        <a:bodyPr/>
        <a:lstStyle/>
        <a:p>
          <a:endParaRPr lang="en-US"/>
        </a:p>
      </dgm:t>
    </dgm:pt>
    <dgm:pt modelId="{E87D6CC2-EC67-4BAE-BF9A-9EBD61A64C91}">
      <dgm:prSet/>
      <dgm:spPr>
        <a:solidFill>
          <a:schemeClr val="accent4">
            <a:lumMod val="40000"/>
            <a:lumOff val="60000"/>
            <a:alpha val="89804"/>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baseline="0" dirty="0">
              <a:latin typeface="Poppins" panose="00000500000000000000" pitchFamily="2" charset="0"/>
            </a:rPr>
            <a:t>Align with the stated outcomes</a:t>
          </a:r>
        </a:p>
      </dgm:t>
    </dgm:pt>
    <dgm:pt modelId="{090AF228-8C87-43DF-B2A3-61F220F9A8B8}" type="sibTrans" cxnId="{69D4C3FE-61F9-4257-BFB8-70F1B221B687}">
      <dgm:prSet/>
      <dgm:spPr/>
      <dgm:t>
        <a:bodyPr/>
        <a:lstStyle/>
        <a:p>
          <a:endParaRPr lang="en-US"/>
        </a:p>
      </dgm:t>
    </dgm:pt>
    <dgm:pt modelId="{1C8A8FFC-6AF9-416D-9FAB-9F0454D33470}" type="parTrans" cxnId="{69D4C3FE-61F9-4257-BFB8-70F1B221B687}">
      <dgm:prSet/>
      <dgm:spPr/>
      <dgm:t>
        <a:bodyPr/>
        <a:lstStyle/>
        <a:p>
          <a:endParaRPr lang="en-US"/>
        </a:p>
      </dgm:t>
    </dgm:pt>
    <dgm:pt modelId="{D17DC860-D976-4B2D-B2FD-BDF242B8EB0D}" type="pres">
      <dgm:prSet presAssocID="{52B7C0DD-AC19-47E9-850C-A6261B36E322}" presName="Name0" presStyleCnt="0">
        <dgm:presLayoutVars>
          <dgm:dir/>
          <dgm:animLvl val="lvl"/>
          <dgm:resizeHandles val="exact"/>
        </dgm:presLayoutVars>
      </dgm:prSet>
      <dgm:spPr/>
    </dgm:pt>
    <dgm:pt modelId="{FFDAFCCC-FB3B-4178-AFC0-C79FFED1C19A}" type="pres">
      <dgm:prSet presAssocID="{36AA9B22-E24D-439A-9F6F-7540BD5299FD}" presName="composit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D1213FE8-AF7F-4F04-9412-7AF42AAD10A6}" type="pres">
      <dgm:prSet presAssocID="{36AA9B22-E24D-439A-9F6F-7540BD5299FD}" presName="parTx" presStyleLbl="alignNode1" presStyleIdx="0" presStyleCnt="4">
        <dgm:presLayoutVars>
          <dgm:chMax val="0"/>
          <dgm:chPref val="0"/>
          <dgm:bulletEnabled val="1"/>
        </dgm:presLayoutVars>
      </dgm:prSet>
      <dgm:spPr/>
    </dgm:pt>
    <dgm:pt modelId="{2C8F4694-A596-413B-BD62-094B98B7D946}" type="pres">
      <dgm:prSet presAssocID="{36AA9B22-E24D-439A-9F6F-7540BD5299FD}" presName="desTx" presStyleLbl="alignAccFollowNode1" presStyleIdx="0" presStyleCnt="4">
        <dgm:presLayoutVars>
          <dgm:bulletEnabled val="1"/>
        </dgm:presLayoutVars>
      </dgm:prSet>
      <dgm:spPr/>
    </dgm:pt>
    <dgm:pt modelId="{CE35606D-E37D-4C5E-B508-CAC491790AAE}" type="pres">
      <dgm:prSet presAssocID="{3F9E623E-57B5-4D95-BC6A-46ABE650E472}" presName="spac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3581AC39-1B30-4AF6-9657-19D980E62B59}" type="pres">
      <dgm:prSet presAssocID="{7E18B7B9-5C5C-41EB-9C71-D98EC843FF47}" presName="composit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1A0F781C-BE81-4E80-903A-FDEC140A4A88}" type="pres">
      <dgm:prSet presAssocID="{7E18B7B9-5C5C-41EB-9C71-D98EC843FF47}" presName="parTx" presStyleLbl="alignNode1" presStyleIdx="1" presStyleCnt="4">
        <dgm:presLayoutVars>
          <dgm:chMax val="0"/>
          <dgm:chPref val="0"/>
          <dgm:bulletEnabled val="1"/>
        </dgm:presLayoutVars>
      </dgm:prSet>
      <dgm:spPr/>
    </dgm:pt>
    <dgm:pt modelId="{06469A40-D0DF-4EF9-8BAA-C4EAF216CDD3}" type="pres">
      <dgm:prSet presAssocID="{7E18B7B9-5C5C-41EB-9C71-D98EC843FF47}" presName="desTx" presStyleLbl="alignAccFollowNode1" presStyleIdx="1" presStyleCnt="4">
        <dgm:presLayoutVars>
          <dgm:bulletEnabled val="1"/>
        </dgm:presLayoutVars>
      </dgm:prSet>
      <dgm:spPr/>
    </dgm:pt>
    <dgm:pt modelId="{F1472BBE-1B69-4AD9-88EC-4BC41EA1D269}" type="pres">
      <dgm:prSet presAssocID="{0C664B66-FC31-41B8-B45E-136DB4A6D966}" presName="spac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0A49A681-41B7-438C-A755-DB4867A26008}" type="pres">
      <dgm:prSet presAssocID="{A366086D-4DAE-44C5-8A3E-D65CB97F4F6E}" presName="composit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0783298F-379D-4B95-ADBF-35B5DE0856D4}" type="pres">
      <dgm:prSet presAssocID="{A366086D-4DAE-44C5-8A3E-D65CB97F4F6E}" presName="parTx" presStyleLbl="alignNode1" presStyleIdx="2" presStyleCnt="4">
        <dgm:presLayoutVars>
          <dgm:chMax val="0"/>
          <dgm:chPref val="0"/>
          <dgm:bulletEnabled val="1"/>
        </dgm:presLayoutVars>
      </dgm:prSet>
      <dgm:spPr/>
    </dgm:pt>
    <dgm:pt modelId="{CCF15A6B-51A3-4DFE-BC4D-3EE312CAD17B}" type="pres">
      <dgm:prSet presAssocID="{A366086D-4DAE-44C5-8A3E-D65CB97F4F6E}" presName="desTx" presStyleLbl="alignAccFollowNode1" presStyleIdx="2" presStyleCnt="4">
        <dgm:presLayoutVars>
          <dgm:bulletEnabled val="1"/>
        </dgm:presLayoutVars>
      </dgm:prSet>
      <dgm:spPr/>
    </dgm:pt>
    <dgm:pt modelId="{C09EB249-34A9-47DD-AB3F-19DADE566AA2}" type="pres">
      <dgm:prSet presAssocID="{016BE14B-955B-453C-90B0-08A786171E7A}" presName="spac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526F376B-722C-4601-A104-4045283906FD}" type="pres">
      <dgm:prSet presAssocID="{E71DD937-045A-4D42-B234-B9258CCD9F12}" presName="composit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0DD3D24F-F4A3-466E-9F6B-1B46264DE5E5}" type="pres">
      <dgm:prSet presAssocID="{E71DD937-045A-4D42-B234-B9258CCD9F12}" presName="parTx" presStyleLbl="alignNode1" presStyleIdx="3" presStyleCnt="4">
        <dgm:presLayoutVars>
          <dgm:chMax val="0"/>
          <dgm:chPref val="0"/>
          <dgm:bulletEnabled val="1"/>
        </dgm:presLayoutVars>
      </dgm:prSet>
      <dgm:spPr/>
    </dgm:pt>
    <dgm:pt modelId="{02D8097B-14F9-4BB9-B45F-FAF2C69292C9}" type="pres">
      <dgm:prSet presAssocID="{E71DD937-045A-4D42-B234-B9258CCD9F12}" presName="desTx" presStyleLbl="alignAccFollowNode1" presStyleIdx="3" presStyleCnt="4">
        <dgm:presLayoutVars>
          <dgm:bulletEnabled val="1"/>
        </dgm:presLayoutVars>
      </dgm:prSet>
      <dgm:spPr/>
    </dgm:pt>
  </dgm:ptLst>
  <dgm:cxnLst>
    <dgm:cxn modelId="{0EF25002-31CE-4F79-8BB7-DE74DBBB02CA}" type="presOf" srcId="{52B7C0DD-AC19-47E9-850C-A6261B36E322}" destId="{D17DC860-D976-4B2D-B2FD-BDF242B8EB0D}" srcOrd="0" destOrd="0" presId="urn:microsoft.com/office/officeart/2005/8/layout/hList1"/>
    <dgm:cxn modelId="{3DA2CE02-365B-486A-ACE2-077050B3A524}" srcId="{52B7C0DD-AC19-47E9-850C-A6261B36E322}" destId="{7E18B7B9-5C5C-41EB-9C71-D98EC843FF47}" srcOrd="1" destOrd="0" parTransId="{CE918C39-6C4B-444D-B981-CD39D9227342}" sibTransId="{0C664B66-FC31-41B8-B45E-136DB4A6D966}"/>
    <dgm:cxn modelId="{C3D4D611-13FF-4A0A-AC0D-3B99A8D52CCB}" type="presOf" srcId="{E71DD937-045A-4D42-B234-B9258CCD9F12}" destId="{0DD3D24F-F4A3-466E-9F6B-1B46264DE5E5}" srcOrd="0" destOrd="0" presId="urn:microsoft.com/office/officeart/2005/8/layout/hList1"/>
    <dgm:cxn modelId="{F1FC6D14-395C-4220-8059-C1EBDB8A3750}" type="presOf" srcId="{05CB0F7D-743C-4410-A576-5EE9F5AA4457}" destId="{2C8F4694-A596-413B-BD62-094B98B7D946}" srcOrd="0" destOrd="0" presId="urn:microsoft.com/office/officeart/2005/8/layout/hList1"/>
    <dgm:cxn modelId="{35D90F1A-0A8A-426D-883C-5B632C54A4DC}" srcId="{7E18B7B9-5C5C-41EB-9C71-D98EC843FF47}" destId="{1D5BD765-93FC-4D80-965D-1287B76E9391}" srcOrd="0" destOrd="0" parTransId="{A7D267AA-C8F4-4005-9683-DD472DC4A6EA}" sibTransId="{CF0FB0B5-16B9-4ADE-8CA0-9B0760C9487C}"/>
    <dgm:cxn modelId="{3BCBEC22-C27A-41E3-93B5-0262A75D7E40}" srcId="{52B7C0DD-AC19-47E9-850C-A6261B36E322}" destId="{36AA9B22-E24D-439A-9F6F-7540BD5299FD}" srcOrd="0" destOrd="0" parTransId="{4B445040-8269-4C32-B2C2-9BB651CC0AA0}" sibTransId="{3F9E623E-57B5-4D95-BC6A-46ABE650E472}"/>
    <dgm:cxn modelId="{4D47612D-AE62-4A0B-B1F9-446B9A4B0BAD}" type="presOf" srcId="{36AA9B22-E24D-439A-9F6F-7540BD5299FD}" destId="{D1213FE8-AF7F-4F04-9412-7AF42AAD10A6}" srcOrd="0" destOrd="0" presId="urn:microsoft.com/office/officeart/2005/8/layout/hList1"/>
    <dgm:cxn modelId="{14CB6A2D-FBEF-491E-9E31-D5BFD7383417}" type="presOf" srcId="{7E18B7B9-5C5C-41EB-9C71-D98EC843FF47}" destId="{1A0F781C-BE81-4E80-903A-FDEC140A4A88}" srcOrd="0" destOrd="0" presId="urn:microsoft.com/office/officeart/2005/8/layout/hList1"/>
    <dgm:cxn modelId="{409C5739-7516-4E04-A14C-C064195917E8}" srcId="{52B7C0DD-AC19-47E9-850C-A6261B36E322}" destId="{E71DD937-045A-4D42-B234-B9258CCD9F12}" srcOrd="3" destOrd="0" parTransId="{56FF8124-DAE4-4773-9549-0327E4E0739E}" sibTransId="{0DF5068E-ACC0-4238-8CA0-C30923BB1D9B}"/>
    <dgm:cxn modelId="{A8FF5F44-F398-4766-8486-E7896B3DB76D}" type="presOf" srcId="{180D883D-13D1-4734-8562-277D84B44E38}" destId="{CCF15A6B-51A3-4DFE-BC4D-3EE312CAD17B}" srcOrd="0" destOrd="0" presId="urn:microsoft.com/office/officeart/2005/8/layout/hList1"/>
    <dgm:cxn modelId="{3011A473-23AC-4200-A423-BB0783F1CC45}" type="presOf" srcId="{1D5BD765-93FC-4D80-965D-1287B76E9391}" destId="{06469A40-D0DF-4EF9-8BAA-C4EAF216CDD3}" srcOrd="0" destOrd="0" presId="urn:microsoft.com/office/officeart/2005/8/layout/hList1"/>
    <dgm:cxn modelId="{E463127A-E03B-409B-8D83-EB8D06DBDE6E}" srcId="{52B7C0DD-AC19-47E9-850C-A6261B36E322}" destId="{A366086D-4DAE-44C5-8A3E-D65CB97F4F6E}" srcOrd="2" destOrd="0" parTransId="{5C15A313-7C4B-48C4-9BA6-46BFACD40F08}" sibTransId="{016BE14B-955B-453C-90B0-08A786171E7A}"/>
    <dgm:cxn modelId="{2814C281-45A6-4354-815F-B4BB9F3F7323}" type="presOf" srcId="{A366086D-4DAE-44C5-8A3E-D65CB97F4F6E}" destId="{0783298F-379D-4B95-ADBF-35B5DE0856D4}" srcOrd="0" destOrd="0" presId="urn:microsoft.com/office/officeart/2005/8/layout/hList1"/>
    <dgm:cxn modelId="{125D1585-749E-41E6-A43E-6A2E00E19198}" srcId="{A366086D-4DAE-44C5-8A3E-D65CB97F4F6E}" destId="{180D883D-13D1-4734-8562-277D84B44E38}" srcOrd="0" destOrd="0" parTransId="{D0336CD4-CBD8-4977-B846-F226B83989C7}" sibTransId="{57A096EA-631B-4AF7-A413-B15827BB6CDA}"/>
    <dgm:cxn modelId="{2A1C2AEC-199A-420C-A37D-FF6D591BC8F0}" type="presOf" srcId="{E87D6CC2-EC67-4BAE-BF9A-9EBD61A64C91}" destId="{02D8097B-14F9-4BB9-B45F-FAF2C69292C9}" srcOrd="0" destOrd="0" presId="urn:microsoft.com/office/officeart/2005/8/layout/hList1"/>
    <dgm:cxn modelId="{CA92B1F6-B59C-4830-81E1-AA4C02924173}" srcId="{36AA9B22-E24D-439A-9F6F-7540BD5299FD}" destId="{05CB0F7D-743C-4410-A576-5EE9F5AA4457}" srcOrd="0" destOrd="0" parTransId="{C5C0C881-5781-462C-9F22-C17E71C7EE08}" sibTransId="{05560522-C9AA-4716-B5DB-854F24505D93}"/>
    <dgm:cxn modelId="{69D4C3FE-61F9-4257-BFB8-70F1B221B687}" srcId="{E71DD937-045A-4D42-B234-B9258CCD9F12}" destId="{E87D6CC2-EC67-4BAE-BF9A-9EBD61A64C91}" srcOrd="0" destOrd="0" parTransId="{1C8A8FFC-6AF9-416D-9FAB-9F0454D33470}" sibTransId="{090AF228-8C87-43DF-B2A3-61F220F9A8B8}"/>
    <dgm:cxn modelId="{AFFF01CA-64D3-42A3-B1E9-CD4B4BA75A65}" type="presParOf" srcId="{D17DC860-D976-4B2D-B2FD-BDF242B8EB0D}" destId="{FFDAFCCC-FB3B-4178-AFC0-C79FFED1C19A}" srcOrd="0" destOrd="0" presId="urn:microsoft.com/office/officeart/2005/8/layout/hList1"/>
    <dgm:cxn modelId="{8A47885F-1285-4AE3-80EC-E1E9B0F07F2F}" type="presParOf" srcId="{FFDAFCCC-FB3B-4178-AFC0-C79FFED1C19A}" destId="{D1213FE8-AF7F-4F04-9412-7AF42AAD10A6}" srcOrd="0" destOrd="0" presId="urn:microsoft.com/office/officeart/2005/8/layout/hList1"/>
    <dgm:cxn modelId="{F566AFA6-9E6B-48FF-9C3F-AC7918C02F07}" type="presParOf" srcId="{FFDAFCCC-FB3B-4178-AFC0-C79FFED1C19A}" destId="{2C8F4694-A596-413B-BD62-094B98B7D946}" srcOrd="1" destOrd="0" presId="urn:microsoft.com/office/officeart/2005/8/layout/hList1"/>
    <dgm:cxn modelId="{F68B293D-4498-4E2F-AEED-897D2D6F5352}" type="presParOf" srcId="{D17DC860-D976-4B2D-B2FD-BDF242B8EB0D}" destId="{CE35606D-E37D-4C5E-B508-CAC491790AAE}" srcOrd="1" destOrd="0" presId="urn:microsoft.com/office/officeart/2005/8/layout/hList1"/>
    <dgm:cxn modelId="{F33251DB-E7FC-49DC-A7CD-AAB1A94D6C85}" type="presParOf" srcId="{D17DC860-D976-4B2D-B2FD-BDF242B8EB0D}" destId="{3581AC39-1B30-4AF6-9657-19D980E62B59}" srcOrd="2" destOrd="0" presId="urn:microsoft.com/office/officeart/2005/8/layout/hList1"/>
    <dgm:cxn modelId="{D2631403-4E63-46D7-ACD9-F200678C39C0}" type="presParOf" srcId="{3581AC39-1B30-4AF6-9657-19D980E62B59}" destId="{1A0F781C-BE81-4E80-903A-FDEC140A4A88}" srcOrd="0" destOrd="0" presId="urn:microsoft.com/office/officeart/2005/8/layout/hList1"/>
    <dgm:cxn modelId="{17F5F517-7772-4042-8B03-1092AE717A0B}" type="presParOf" srcId="{3581AC39-1B30-4AF6-9657-19D980E62B59}" destId="{06469A40-D0DF-4EF9-8BAA-C4EAF216CDD3}" srcOrd="1" destOrd="0" presId="urn:microsoft.com/office/officeart/2005/8/layout/hList1"/>
    <dgm:cxn modelId="{048E05EB-48B9-4D76-974E-AE6F3624A38A}" type="presParOf" srcId="{D17DC860-D976-4B2D-B2FD-BDF242B8EB0D}" destId="{F1472BBE-1B69-4AD9-88EC-4BC41EA1D269}" srcOrd="3" destOrd="0" presId="urn:microsoft.com/office/officeart/2005/8/layout/hList1"/>
    <dgm:cxn modelId="{FD0CC6ED-C714-4443-81EF-9FC4342E8958}" type="presParOf" srcId="{D17DC860-D976-4B2D-B2FD-BDF242B8EB0D}" destId="{0A49A681-41B7-438C-A755-DB4867A26008}" srcOrd="4" destOrd="0" presId="urn:microsoft.com/office/officeart/2005/8/layout/hList1"/>
    <dgm:cxn modelId="{5F08D132-AF44-4407-977A-3E74C3723759}" type="presParOf" srcId="{0A49A681-41B7-438C-A755-DB4867A26008}" destId="{0783298F-379D-4B95-ADBF-35B5DE0856D4}" srcOrd="0" destOrd="0" presId="urn:microsoft.com/office/officeart/2005/8/layout/hList1"/>
    <dgm:cxn modelId="{7AE46BEE-5E07-4748-A6DC-2BE883FB4F8B}" type="presParOf" srcId="{0A49A681-41B7-438C-A755-DB4867A26008}" destId="{CCF15A6B-51A3-4DFE-BC4D-3EE312CAD17B}" srcOrd="1" destOrd="0" presId="urn:microsoft.com/office/officeart/2005/8/layout/hList1"/>
    <dgm:cxn modelId="{D0B7A901-8AD1-4BB8-AB60-3DFBC09B7542}" type="presParOf" srcId="{D17DC860-D976-4B2D-B2FD-BDF242B8EB0D}" destId="{C09EB249-34A9-47DD-AB3F-19DADE566AA2}" srcOrd="5" destOrd="0" presId="urn:microsoft.com/office/officeart/2005/8/layout/hList1"/>
    <dgm:cxn modelId="{121DF8B6-4B14-4F04-9EE7-AFFD83BC6373}" type="presParOf" srcId="{D17DC860-D976-4B2D-B2FD-BDF242B8EB0D}" destId="{526F376B-722C-4601-A104-4045283906FD}" srcOrd="6" destOrd="0" presId="urn:microsoft.com/office/officeart/2005/8/layout/hList1"/>
    <dgm:cxn modelId="{198B9C74-21AC-4086-A81F-BD8BA8875308}" type="presParOf" srcId="{526F376B-722C-4601-A104-4045283906FD}" destId="{0DD3D24F-F4A3-466E-9F6B-1B46264DE5E5}" srcOrd="0" destOrd="0" presId="urn:microsoft.com/office/officeart/2005/8/layout/hList1"/>
    <dgm:cxn modelId="{B0877149-0915-48CA-BB95-C2C9A43CA079}" type="presParOf" srcId="{526F376B-722C-4601-A104-4045283906FD}" destId="{02D8097B-14F9-4BB9-B45F-FAF2C69292C9}" srcOrd="1" destOrd="0" presId="urn:microsoft.com/office/officeart/2005/8/layout/hList1"/>
  </dgm:cxnLst>
  <dgm:bg>
    <a:noFill/>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B7C0DD-AC19-47E9-850C-A6261B36E322}" type="doc">
      <dgm:prSet loTypeId="urn:microsoft.com/office/officeart/2005/8/layout/hList1" loCatId="list" qsTypeId="urn:microsoft.com/office/officeart/2005/8/quickstyle/simple1" qsCatId="simple" csTypeId="urn:microsoft.com/office/officeart/2005/8/colors/colorful4" csCatId="colorful" phldr="1"/>
      <dgm:spPr>
        <a:scene3d>
          <a:camera prst="orthographicFront">
            <a:rot lat="0" lon="0" rev="0"/>
          </a:camera>
          <a:lightRig rig="balanced" dir="t">
            <a:rot lat="0" lon="0" rev="8700000"/>
          </a:lightRig>
        </a:scene3d>
      </dgm:spPr>
      <dgm:t>
        <a:bodyPr/>
        <a:lstStyle/>
        <a:p>
          <a:endParaRPr lang="en-US"/>
        </a:p>
      </dgm:t>
    </dgm:pt>
    <dgm:pt modelId="{36AA9B22-E24D-439A-9F6F-7540BD5299FD}">
      <dgm:prSet custT="1"/>
      <dgm:spPr>
        <a:solidFill>
          <a:srgbClr val="6C2E9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400" baseline="0" dirty="0">
              <a:latin typeface="Poppins" panose="00000500000000000000" pitchFamily="2" charset="0"/>
            </a:rPr>
            <a:t>1</a:t>
          </a:r>
        </a:p>
      </dgm:t>
    </dgm:pt>
    <dgm:pt modelId="{4B445040-8269-4C32-B2C2-9BB651CC0AA0}" type="parTrans" cxnId="{3BCBEC22-C27A-41E3-93B5-0262A75D7E40}">
      <dgm:prSet/>
      <dgm:spPr/>
      <dgm:t>
        <a:bodyPr/>
        <a:lstStyle/>
        <a:p>
          <a:endParaRPr lang="en-US"/>
        </a:p>
      </dgm:t>
    </dgm:pt>
    <dgm:pt modelId="{3F9E623E-57B5-4D95-BC6A-46ABE650E472}" type="sibTrans" cxnId="{3BCBEC22-C27A-41E3-93B5-0262A75D7E40}">
      <dgm:prSet/>
      <dgm:spPr/>
      <dgm:t>
        <a:bodyPr/>
        <a:lstStyle/>
        <a:p>
          <a:endParaRPr lang="en-US"/>
        </a:p>
      </dgm:t>
    </dgm:pt>
    <dgm:pt modelId="{ABD14D07-198F-407B-BE91-8F91ACFEF978}">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400" baseline="0" dirty="0">
              <a:latin typeface="Poppins" panose="00000500000000000000" pitchFamily="2" charset="0"/>
            </a:rPr>
            <a:t>Tell us about organisation’s experience</a:t>
          </a:r>
        </a:p>
      </dgm:t>
    </dgm:pt>
    <dgm:pt modelId="{B8036449-6B76-4D32-8E6B-8AEF255D3CEE}" type="parTrans" cxnId="{748A75DA-B9BA-4C6C-ADF0-6BA0F950E387}">
      <dgm:prSet/>
      <dgm:spPr/>
      <dgm:t>
        <a:bodyPr/>
        <a:lstStyle/>
        <a:p>
          <a:endParaRPr lang="en-GB"/>
        </a:p>
      </dgm:t>
    </dgm:pt>
    <dgm:pt modelId="{414B14E2-B95C-468F-A910-B2A8F673F689}" type="sibTrans" cxnId="{748A75DA-B9BA-4C6C-ADF0-6BA0F950E387}">
      <dgm:prSet/>
      <dgm:spPr/>
      <dgm:t>
        <a:bodyPr/>
        <a:lstStyle/>
        <a:p>
          <a:endParaRPr lang="en-GB"/>
        </a:p>
      </dgm:t>
    </dgm:pt>
    <dgm:pt modelId="{DC0F2634-2E85-4ABD-AE6E-9080983B84CA}">
      <dgm:prSet custT="1"/>
      <dgm:spPr>
        <a:solidFill>
          <a:srgbClr val="0033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400" baseline="0" dirty="0">
              <a:latin typeface="Poppins" panose="00000500000000000000" pitchFamily="2" charset="0"/>
            </a:rPr>
            <a:t>2</a:t>
          </a:r>
        </a:p>
      </dgm:t>
    </dgm:pt>
    <dgm:pt modelId="{66B5A3BC-8ECF-4E0E-9403-219433E9F9CD}" type="parTrans" cxnId="{D056B73D-B3A9-4A31-8213-E0118BA813E3}">
      <dgm:prSet/>
      <dgm:spPr/>
      <dgm:t>
        <a:bodyPr/>
        <a:lstStyle/>
        <a:p>
          <a:endParaRPr lang="en-GB"/>
        </a:p>
      </dgm:t>
    </dgm:pt>
    <dgm:pt modelId="{938B3884-1585-4B60-8D5B-AB8CDF57F6FF}" type="sibTrans" cxnId="{D056B73D-B3A9-4A31-8213-E0118BA813E3}">
      <dgm:prSet/>
      <dgm:spPr/>
      <dgm:t>
        <a:bodyPr/>
        <a:lstStyle/>
        <a:p>
          <a:endParaRPr lang="en-GB"/>
        </a:p>
      </dgm:t>
    </dgm:pt>
    <dgm:pt modelId="{B306582D-E6C9-4ADE-A5E2-6D2EBD88B1DD}">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400" baseline="0" dirty="0">
              <a:latin typeface="Poppins" panose="00000500000000000000" pitchFamily="2" charset="0"/>
            </a:rPr>
            <a:t>Project details (activity, outputs timing)</a:t>
          </a:r>
        </a:p>
      </dgm:t>
    </dgm:pt>
    <dgm:pt modelId="{20F7F952-E1C4-4362-8494-107834D4BA8D}" type="parTrans" cxnId="{B97DD8CF-AB2D-4528-BF9D-26253DCDFC22}">
      <dgm:prSet/>
      <dgm:spPr/>
      <dgm:t>
        <a:bodyPr/>
        <a:lstStyle/>
        <a:p>
          <a:endParaRPr lang="en-GB"/>
        </a:p>
      </dgm:t>
    </dgm:pt>
    <dgm:pt modelId="{C9241AB7-F879-4636-B50D-9B53168DBA20}" type="sibTrans" cxnId="{B97DD8CF-AB2D-4528-BF9D-26253DCDFC22}">
      <dgm:prSet/>
      <dgm:spPr/>
      <dgm:t>
        <a:bodyPr/>
        <a:lstStyle/>
        <a:p>
          <a:endParaRPr lang="en-GB"/>
        </a:p>
      </dgm:t>
    </dgm:pt>
    <dgm:pt modelId="{DF264D8C-29FF-4517-BCBE-9B3FEB095D52}">
      <dgm:prSet custT="1"/>
      <dgm:spPr>
        <a:solidFill>
          <a:srgbClr val="00964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400" baseline="0" dirty="0">
              <a:latin typeface="Poppins" panose="00000500000000000000" pitchFamily="2" charset="0"/>
            </a:rPr>
            <a:t>3</a:t>
          </a:r>
        </a:p>
      </dgm:t>
    </dgm:pt>
    <dgm:pt modelId="{2D66C0F5-3601-4FBA-ADA6-F4151C439B0E}" type="parTrans" cxnId="{53704463-CFB5-4C54-9F44-90E014221A7F}">
      <dgm:prSet/>
      <dgm:spPr/>
      <dgm:t>
        <a:bodyPr/>
        <a:lstStyle/>
        <a:p>
          <a:endParaRPr lang="en-GB"/>
        </a:p>
      </dgm:t>
    </dgm:pt>
    <dgm:pt modelId="{5BC43BFB-8BED-4944-B209-8AAC388BD978}" type="sibTrans" cxnId="{53704463-CFB5-4C54-9F44-90E014221A7F}">
      <dgm:prSet/>
      <dgm:spPr/>
      <dgm:t>
        <a:bodyPr/>
        <a:lstStyle/>
        <a:p>
          <a:endParaRPr lang="en-GB"/>
        </a:p>
      </dgm:t>
    </dgm:pt>
    <dgm:pt modelId="{D856A9B7-0E31-44B2-8F41-CDA1FF019325}">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400" baseline="0" dirty="0">
              <a:latin typeface="Poppins" panose="00000500000000000000" pitchFamily="2" charset="0"/>
            </a:rPr>
            <a:t>The difference this will make and how you will measure it?</a:t>
          </a:r>
        </a:p>
      </dgm:t>
    </dgm:pt>
    <dgm:pt modelId="{DC770AD5-55D2-423C-BFD4-E90C1D810856}" type="parTrans" cxnId="{7D300B69-D3A3-434E-A8CF-46A4FA1D8E6C}">
      <dgm:prSet/>
      <dgm:spPr/>
      <dgm:t>
        <a:bodyPr/>
        <a:lstStyle/>
        <a:p>
          <a:endParaRPr lang="en-GB"/>
        </a:p>
      </dgm:t>
    </dgm:pt>
    <dgm:pt modelId="{D72CE0C4-7E9C-4ED7-B7AA-5FA9D79E010A}" type="sibTrans" cxnId="{7D300B69-D3A3-434E-A8CF-46A4FA1D8E6C}">
      <dgm:prSet/>
      <dgm:spPr/>
      <dgm:t>
        <a:bodyPr/>
        <a:lstStyle/>
        <a:p>
          <a:endParaRPr lang="en-GB"/>
        </a:p>
      </dgm:t>
    </dgm:pt>
    <dgm:pt modelId="{AB5A8FB8-90A3-4C96-89EA-FE92D20ADC1D}">
      <dgm:prSet custT="1"/>
      <dgm:spPr>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400" baseline="0" dirty="0">
              <a:latin typeface="Poppins" panose="00000500000000000000" pitchFamily="2" charset="0"/>
            </a:rPr>
            <a:t>4</a:t>
          </a:r>
        </a:p>
      </dgm:t>
    </dgm:pt>
    <dgm:pt modelId="{A1729788-55DC-412D-B65A-1370D1E0D0D1}" type="parTrans" cxnId="{FC9A0B40-F898-4125-A968-C54A082158A9}">
      <dgm:prSet/>
      <dgm:spPr/>
      <dgm:t>
        <a:bodyPr/>
        <a:lstStyle/>
        <a:p>
          <a:endParaRPr lang="en-GB"/>
        </a:p>
      </dgm:t>
    </dgm:pt>
    <dgm:pt modelId="{D53E55C2-8392-4770-80DC-9AFDBA8B9919}" type="sibTrans" cxnId="{FC9A0B40-F898-4125-A968-C54A082158A9}">
      <dgm:prSet/>
      <dgm:spPr/>
      <dgm:t>
        <a:bodyPr/>
        <a:lstStyle/>
        <a:p>
          <a:endParaRPr lang="en-GB"/>
        </a:p>
      </dgm:t>
    </dgm:pt>
    <dgm:pt modelId="{71FB549A-CCB1-49CF-B672-F8DB43CC7E3F}">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400" baseline="0" dirty="0">
              <a:latin typeface="Poppins" panose="00000500000000000000" pitchFamily="2" charset="0"/>
            </a:rPr>
            <a:t>Select outcomes from prescribed list</a:t>
          </a:r>
        </a:p>
      </dgm:t>
    </dgm:pt>
    <dgm:pt modelId="{FAB75714-6966-4ECC-BA5E-913B03C42523}" type="parTrans" cxnId="{DC0B9110-8533-4EA8-8011-7B6D23C28E55}">
      <dgm:prSet/>
      <dgm:spPr/>
      <dgm:t>
        <a:bodyPr/>
        <a:lstStyle/>
        <a:p>
          <a:endParaRPr lang="en-GB"/>
        </a:p>
      </dgm:t>
    </dgm:pt>
    <dgm:pt modelId="{0695F816-D389-4D43-822F-F2955CFA1A78}" type="sibTrans" cxnId="{DC0B9110-8533-4EA8-8011-7B6D23C28E55}">
      <dgm:prSet/>
      <dgm:spPr/>
      <dgm:t>
        <a:bodyPr/>
        <a:lstStyle/>
        <a:p>
          <a:endParaRPr lang="en-GB"/>
        </a:p>
      </dgm:t>
    </dgm:pt>
    <dgm:pt modelId="{230D8328-2B86-4228-9BDF-45821197F05D}">
      <dgm:prSet custT="1"/>
      <dgm:spPr>
        <a:solidFill>
          <a:srgbClr val="92D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400" baseline="0" dirty="0">
              <a:latin typeface="Poppins" panose="00000500000000000000" pitchFamily="2" charset="0"/>
            </a:rPr>
            <a:t>5</a:t>
          </a:r>
        </a:p>
      </dgm:t>
    </dgm:pt>
    <dgm:pt modelId="{6CCE9ED7-3348-4AD4-ABCD-7B2B1584B634}" type="parTrans" cxnId="{AE04AC7D-90DA-47F5-8970-6A6842F7591E}">
      <dgm:prSet/>
      <dgm:spPr/>
      <dgm:t>
        <a:bodyPr/>
        <a:lstStyle/>
        <a:p>
          <a:endParaRPr lang="en-GB"/>
        </a:p>
      </dgm:t>
    </dgm:pt>
    <dgm:pt modelId="{F19F9291-972A-4C85-84E8-2516BB8C6FD6}" type="sibTrans" cxnId="{AE04AC7D-90DA-47F5-8970-6A6842F7591E}">
      <dgm:prSet/>
      <dgm:spPr/>
      <dgm:t>
        <a:bodyPr/>
        <a:lstStyle/>
        <a:p>
          <a:endParaRPr lang="en-GB"/>
        </a:p>
      </dgm:t>
    </dgm:pt>
    <dgm:pt modelId="{0B5F9F1D-4F3C-4500-9409-75AA607E609D}">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400" baseline="0" dirty="0">
              <a:latin typeface="Poppins" panose="00000500000000000000" pitchFamily="2" charset="0"/>
            </a:rPr>
            <a:t>How you identified the need</a:t>
          </a:r>
        </a:p>
      </dgm:t>
    </dgm:pt>
    <dgm:pt modelId="{A3153A7B-8CB4-43DF-9B61-FC7EE5E3DAF0}" type="parTrans" cxnId="{E8C3F465-3018-4068-A18B-8CC730323516}">
      <dgm:prSet/>
      <dgm:spPr/>
      <dgm:t>
        <a:bodyPr/>
        <a:lstStyle/>
        <a:p>
          <a:endParaRPr lang="en-GB"/>
        </a:p>
      </dgm:t>
    </dgm:pt>
    <dgm:pt modelId="{6AC54D91-8E92-4823-A1CA-C12A30A0D6D5}" type="sibTrans" cxnId="{E8C3F465-3018-4068-A18B-8CC730323516}">
      <dgm:prSet/>
      <dgm:spPr/>
      <dgm:t>
        <a:bodyPr/>
        <a:lstStyle/>
        <a:p>
          <a:endParaRPr lang="en-GB"/>
        </a:p>
      </dgm:t>
    </dgm:pt>
    <dgm:pt modelId="{BE9D150C-BA96-438C-847B-BD97D45CE25C}">
      <dgm:prSet custT="1"/>
      <dgm:spPr>
        <a:solidFill>
          <a:srgbClr val="0070C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400" baseline="0" dirty="0">
              <a:latin typeface="Poppins" panose="00000500000000000000" pitchFamily="2" charset="0"/>
            </a:rPr>
            <a:t>6</a:t>
          </a:r>
        </a:p>
      </dgm:t>
    </dgm:pt>
    <dgm:pt modelId="{19F225B7-40CF-42F1-A136-7C7F9B1B8528}" type="parTrans" cxnId="{67AD6ED8-393B-4B60-8DAD-245E526263CB}">
      <dgm:prSet/>
      <dgm:spPr/>
      <dgm:t>
        <a:bodyPr/>
        <a:lstStyle/>
        <a:p>
          <a:endParaRPr lang="en-GB"/>
        </a:p>
      </dgm:t>
    </dgm:pt>
    <dgm:pt modelId="{AAEE5A2C-3578-4A71-953E-A0872A1E4FE5}" type="sibTrans" cxnId="{67AD6ED8-393B-4B60-8DAD-245E526263CB}">
      <dgm:prSet/>
      <dgm:spPr/>
      <dgm:t>
        <a:bodyPr/>
        <a:lstStyle/>
        <a:p>
          <a:endParaRPr lang="en-GB"/>
        </a:p>
      </dgm:t>
    </dgm:pt>
    <dgm:pt modelId="{716631ED-F602-4133-A66C-F7B174E12517}">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n-US" sz="1400" baseline="0" dirty="0">
              <a:latin typeface="Poppins" panose="00000500000000000000" pitchFamily="2" charset="0"/>
            </a:rPr>
            <a:t>How you identified the benefits</a:t>
          </a:r>
        </a:p>
      </dgm:t>
    </dgm:pt>
    <dgm:pt modelId="{4423262B-BFDA-41D1-B6EA-442A6634D0D3}" type="parTrans" cxnId="{7478497A-7401-4F13-A37F-3614C90AA9FC}">
      <dgm:prSet/>
      <dgm:spPr/>
      <dgm:t>
        <a:bodyPr/>
        <a:lstStyle/>
        <a:p>
          <a:endParaRPr lang="en-GB"/>
        </a:p>
      </dgm:t>
    </dgm:pt>
    <dgm:pt modelId="{C221F12C-1C18-4B35-9DB8-C5E3D61867F7}" type="sibTrans" cxnId="{7478497A-7401-4F13-A37F-3614C90AA9FC}">
      <dgm:prSet/>
      <dgm:spPr/>
      <dgm:t>
        <a:bodyPr/>
        <a:lstStyle/>
        <a:p>
          <a:endParaRPr lang="en-GB"/>
        </a:p>
      </dgm:t>
    </dgm:pt>
    <dgm:pt modelId="{D17DC860-D976-4B2D-B2FD-BDF242B8EB0D}" type="pres">
      <dgm:prSet presAssocID="{52B7C0DD-AC19-47E9-850C-A6261B36E322}" presName="Name0" presStyleCnt="0">
        <dgm:presLayoutVars>
          <dgm:dir/>
          <dgm:animLvl val="lvl"/>
          <dgm:resizeHandles val="exact"/>
        </dgm:presLayoutVars>
      </dgm:prSet>
      <dgm:spPr/>
    </dgm:pt>
    <dgm:pt modelId="{FFDAFCCC-FB3B-4178-AFC0-C79FFED1C19A}" type="pres">
      <dgm:prSet presAssocID="{36AA9B22-E24D-439A-9F6F-7540BD5299FD}" presName="composite" presStyleCnt="0"/>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pt>
    <dgm:pt modelId="{D1213FE8-AF7F-4F04-9412-7AF42AAD10A6}" type="pres">
      <dgm:prSet presAssocID="{36AA9B22-E24D-439A-9F6F-7540BD5299FD}" presName="parTx" presStyleLbl="alignNode1" presStyleIdx="0" presStyleCnt="6">
        <dgm:presLayoutVars>
          <dgm:chMax val="0"/>
          <dgm:chPref val="0"/>
          <dgm:bulletEnabled val="1"/>
        </dgm:presLayoutVars>
      </dgm:prSet>
      <dgm:spPr/>
    </dgm:pt>
    <dgm:pt modelId="{2C8F4694-A596-413B-BD62-094B98B7D946}" type="pres">
      <dgm:prSet presAssocID="{36AA9B22-E24D-439A-9F6F-7540BD5299FD}" presName="desTx" presStyleLbl="alignAccFollowNode1" presStyleIdx="0" presStyleCnt="6">
        <dgm:presLayoutVars>
          <dgm:bulletEnabled val="1"/>
        </dgm:presLayoutVars>
      </dgm:prSet>
      <dgm:spPr/>
    </dgm:pt>
    <dgm:pt modelId="{C5CEACFE-55E7-48EC-A51B-D8DDEC6A7362}" type="pres">
      <dgm:prSet presAssocID="{3F9E623E-57B5-4D95-BC6A-46ABE650E472}" presName="space" presStyleCnt="0"/>
      <dgm:spPr/>
    </dgm:pt>
    <dgm:pt modelId="{8FC47E06-D3FD-4B36-B575-510F4110C8F3}" type="pres">
      <dgm:prSet presAssocID="{DC0F2634-2E85-4ABD-AE6E-9080983B84CA}" presName="composite" presStyleCnt="0"/>
      <dgm:spPr/>
    </dgm:pt>
    <dgm:pt modelId="{24B2B073-C2D0-42AB-BAD5-922E77139453}" type="pres">
      <dgm:prSet presAssocID="{DC0F2634-2E85-4ABD-AE6E-9080983B84CA}" presName="parTx" presStyleLbl="alignNode1" presStyleIdx="1" presStyleCnt="6">
        <dgm:presLayoutVars>
          <dgm:chMax val="0"/>
          <dgm:chPref val="0"/>
          <dgm:bulletEnabled val="1"/>
        </dgm:presLayoutVars>
      </dgm:prSet>
      <dgm:spPr/>
    </dgm:pt>
    <dgm:pt modelId="{2E9D8573-3A60-49BC-846F-D39257F397DB}" type="pres">
      <dgm:prSet presAssocID="{DC0F2634-2E85-4ABD-AE6E-9080983B84CA}" presName="desTx" presStyleLbl="alignAccFollowNode1" presStyleIdx="1" presStyleCnt="6">
        <dgm:presLayoutVars>
          <dgm:bulletEnabled val="1"/>
        </dgm:presLayoutVars>
      </dgm:prSet>
      <dgm:spPr/>
    </dgm:pt>
    <dgm:pt modelId="{86716287-B0AF-474A-B787-B8D11AE5E5FC}" type="pres">
      <dgm:prSet presAssocID="{938B3884-1585-4B60-8D5B-AB8CDF57F6FF}" presName="space" presStyleCnt="0"/>
      <dgm:spPr/>
    </dgm:pt>
    <dgm:pt modelId="{FF45AE24-3986-4043-BC09-1DE211312C46}" type="pres">
      <dgm:prSet presAssocID="{DF264D8C-29FF-4517-BCBE-9B3FEB095D52}" presName="composite" presStyleCnt="0"/>
      <dgm:spPr/>
    </dgm:pt>
    <dgm:pt modelId="{5AAA5EC9-F9FA-4DF6-9A1E-16F5025F9E4F}" type="pres">
      <dgm:prSet presAssocID="{DF264D8C-29FF-4517-BCBE-9B3FEB095D52}" presName="parTx" presStyleLbl="alignNode1" presStyleIdx="2" presStyleCnt="6">
        <dgm:presLayoutVars>
          <dgm:chMax val="0"/>
          <dgm:chPref val="0"/>
          <dgm:bulletEnabled val="1"/>
        </dgm:presLayoutVars>
      </dgm:prSet>
      <dgm:spPr/>
    </dgm:pt>
    <dgm:pt modelId="{C70B25D0-BA5E-4DA3-B026-D60045251A42}" type="pres">
      <dgm:prSet presAssocID="{DF264D8C-29FF-4517-BCBE-9B3FEB095D52}" presName="desTx" presStyleLbl="alignAccFollowNode1" presStyleIdx="2" presStyleCnt="6">
        <dgm:presLayoutVars>
          <dgm:bulletEnabled val="1"/>
        </dgm:presLayoutVars>
      </dgm:prSet>
      <dgm:spPr/>
    </dgm:pt>
    <dgm:pt modelId="{2836262F-5D66-46F1-862C-45FD00DBFB15}" type="pres">
      <dgm:prSet presAssocID="{5BC43BFB-8BED-4944-B209-8AAC388BD978}" presName="space" presStyleCnt="0"/>
      <dgm:spPr/>
    </dgm:pt>
    <dgm:pt modelId="{BA4CBF23-BFD8-45FE-9BDA-655679FC2C64}" type="pres">
      <dgm:prSet presAssocID="{AB5A8FB8-90A3-4C96-89EA-FE92D20ADC1D}" presName="composite" presStyleCnt="0"/>
      <dgm:spPr/>
    </dgm:pt>
    <dgm:pt modelId="{F9B837BB-954E-4B16-B3E7-72EFFDBB2A0D}" type="pres">
      <dgm:prSet presAssocID="{AB5A8FB8-90A3-4C96-89EA-FE92D20ADC1D}" presName="parTx" presStyleLbl="alignNode1" presStyleIdx="3" presStyleCnt="6">
        <dgm:presLayoutVars>
          <dgm:chMax val="0"/>
          <dgm:chPref val="0"/>
          <dgm:bulletEnabled val="1"/>
        </dgm:presLayoutVars>
      </dgm:prSet>
      <dgm:spPr/>
    </dgm:pt>
    <dgm:pt modelId="{FA84A8D3-D982-49AD-963F-82FB8AC3BDC0}" type="pres">
      <dgm:prSet presAssocID="{AB5A8FB8-90A3-4C96-89EA-FE92D20ADC1D}" presName="desTx" presStyleLbl="alignAccFollowNode1" presStyleIdx="3" presStyleCnt="6">
        <dgm:presLayoutVars>
          <dgm:bulletEnabled val="1"/>
        </dgm:presLayoutVars>
      </dgm:prSet>
      <dgm:spPr/>
    </dgm:pt>
    <dgm:pt modelId="{571B38B6-EE49-4522-B2EB-6F907D712ABD}" type="pres">
      <dgm:prSet presAssocID="{D53E55C2-8392-4770-80DC-9AFDBA8B9919}" presName="space" presStyleCnt="0"/>
      <dgm:spPr/>
    </dgm:pt>
    <dgm:pt modelId="{39959D54-C749-458B-9943-AD8CB12FD223}" type="pres">
      <dgm:prSet presAssocID="{230D8328-2B86-4228-9BDF-45821197F05D}" presName="composite" presStyleCnt="0"/>
      <dgm:spPr/>
    </dgm:pt>
    <dgm:pt modelId="{3F9CCEAF-9236-4BA4-8044-2EC7BA84B3ED}" type="pres">
      <dgm:prSet presAssocID="{230D8328-2B86-4228-9BDF-45821197F05D}" presName="parTx" presStyleLbl="alignNode1" presStyleIdx="4" presStyleCnt="6">
        <dgm:presLayoutVars>
          <dgm:chMax val="0"/>
          <dgm:chPref val="0"/>
          <dgm:bulletEnabled val="1"/>
        </dgm:presLayoutVars>
      </dgm:prSet>
      <dgm:spPr/>
    </dgm:pt>
    <dgm:pt modelId="{F9BA7971-7B2B-4690-944D-1E0261FF0F61}" type="pres">
      <dgm:prSet presAssocID="{230D8328-2B86-4228-9BDF-45821197F05D}" presName="desTx" presStyleLbl="alignAccFollowNode1" presStyleIdx="4" presStyleCnt="6">
        <dgm:presLayoutVars>
          <dgm:bulletEnabled val="1"/>
        </dgm:presLayoutVars>
      </dgm:prSet>
      <dgm:spPr/>
    </dgm:pt>
    <dgm:pt modelId="{0BC77C64-BEC6-488A-9D53-23F55EA0913D}" type="pres">
      <dgm:prSet presAssocID="{F19F9291-972A-4C85-84E8-2516BB8C6FD6}" presName="space" presStyleCnt="0"/>
      <dgm:spPr/>
    </dgm:pt>
    <dgm:pt modelId="{B2555313-5C31-4C3B-B1E0-488D54668C7B}" type="pres">
      <dgm:prSet presAssocID="{BE9D150C-BA96-438C-847B-BD97D45CE25C}" presName="composite" presStyleCnt="0"/>
      <dgm:spPr/>
    </dgm:pt>
    <dgm:pt modelId="{4CDF82A7-1D79-4D32-9BB5-D183A5E64C9B}" type="pres">
      <dgm:prSet presAssocID="{BE9D150C-BA96-438C-847B-BD97D45CE25C}" presName="parTx" presStyleLbl="alignNode1" presStyleIdx="5" presStyleCnt="6">
        <dgm:presLayoutVars>
          <dgm:chMax val="0"/>
          <dgm:chPref val="0"/>
          <dgm:bulletEnabled val="1"/>
        </dgm:presLayoutVars>
      </dgm:prSet>
      <dgm:spPr/>
    </dgm:pt>
    <dgm:pt modelId="{C9D99793-B1E3-4D3D-ACCB-93AC740C7935}" type="pres">
      <dgm:prSet presAssocID="{BE9D150C-BA96-438C-847B-BD97D45CE25C}" presName="desTx" presStyleLbl="alignAccFollowNode1" presStyleIdx="5" presStyleCnt="6">
        <dgm:presLayoutVars>
          <dgm:bulletEnabled val="1"/>
        </dgm:presLayoutVars>
      </dgm:prSet>
      <dgm:spPr/>
    </dgm:pt>
  </dgm:ptLst>
  <dgm:cxnLst>
    <dgm:cxn modelId="{0EF25002-31CE-4F79-8BB7-DE74DBBB02CA}" type="presOf" srcId="{52B7C0DD-AC19-47E9-850C-A6261B36E322}" destId="{D17DC860-D976-4B2D-B2FD-BDF242B8EB0D}" srcOrd="0" destOrd="0" presId="urn:microsoft.com/office/officeart/2005/8/layout/hList1"/>
    <dgm:cxn modelId="{0FCEFA04-76CF-42AD-9EAF-D22D4CA34178}" type="presOf" srcId="{DC0F2634-2E85-4ABD-AE6E-9080983B84CA}" destId="{24B2B073-C2D0-42AB-BAD5-922E77139453}" srcOrd="0" destOrd="0" presId="urn:microsoft.com/office/officeart/2005/8/layout/hList1"/>
    <dgm:cxn modelId="{0623A20B-26FE-45F3-AFBB-3CD906B99BD2}" type="presOf" srcId="{716631ED-F602-4133-A66C-F7B174E12517}" destId="{C9D99793-B1E3-4D3D-ACCB-93AC740C7935}" srcOrd="0" destOrd="0" presId="urn:microsoft.com/office/officeart/2005/8/layout/hList1"/>
    <dgm:cxn modelId="{DC0B9110-8533-4EA8-8011-7B6D23C28E55}" srcId="{AB5A8FB8-90A3-4C96-89EA-FE92D20ADC1D}" destId="{71FB549A-CCB1-49CF-B672-F8DB43CC7E3F}" srcOrd="0" destOrd="0" parTransId="{FAB75714-6966-4ECC-BA5E-913B03C42523}" sibTransId="{0695F816-D389-4D43-822F-F2955CFA1A78}"/>
    <dgm:cxn modelId="{3BCBEC22-C27A-41E3-93B5-0262A75D7E40}" srcId="{52B7C0DD-AC19-47E9-850C-A6261B36E322}" destId="{36AA9B22-E24D-439A-9F6F-7540BD5299FD}" srcOrd="0" destOrd="0" parTransId="{4B445040-8269-4C32-B2C2-9BB651CC0AA0}" sibTransId="{3F9E623E-57B5-4D95-BC6A-46ABE650E472}"/>
    <dgm:cxn modelId="{4D47612D-AE62-4A0B-B1F9-446B9A4B0BAD}" type="presOf" srcId="{36AA9B22-E24D-439A-9F6F-7540BD5299FD}" destId="{D1213FE8-AF7F-4F04-9412-7AF42AAD10A6}" srcOrd="0" destOrd="0" presId="urn:microsoft.com/office/officeart/2005/8/layout/hList1"/>
    <dgm:cxn modelId="{75134B35-030C-4BA6-BC2E-53F789016830}" type="presOf" srcId="{230D8328-2B86-4228-9BDF-45821197F05D}" destId="{3F9CCEAF-9236-4BA4-8044-2EC7BA84B3ED}" srcOrd="0" destOrd="0" presId="urn:microsoft.com/office/officeart/2005/8/layout/hList1"/>
    <dgm:cxn modelId="{A6BE6436-B6CF-46BA-A37D-0431456682D4}" type="presOf" srcId="{BE9D150C-BA96-438C-847B-BD97D45CE25C}" destId="{4CDF82A7-1D79-4D32-9BB5-D183A5E64C9B}" srcOrd="0" destOrd="0" presId="urn:microsoft.com/office/officeart/2005/8/layout/hList1"/>
    <dgm:cxn modelId="{C497153C-EF93-4B6D-AF79-49D2D501E178}" type="presOf" srcId="{B306582D-E6C9-4ADE-A5E2-6D2EBD88B1DD}" destId="{2E9D8573-3A60-49BC-846F-D39257F397DB}" srcOrd="0" destOrd="0" presId="urn:microsoft.com/office/officeart/2005/8/layout/hList1"/>
    <dgm:cxn modelId="{D056B73D-B3A9-4A31-8213-E0118BA813E3}" srcId="{52B7C0DD-AC19-47E9-850C-A6261B36E322}" destId="{DC0F2634-2E85-4ABD-AE6E-9080983B84CA}" srcOrd="1" destOrd="0" parTransId="{66B5A3BC-8ECF-4E0E-9403-219433E9F9CD}" sibTransId="{938B3884-1585-4B60-8D5B-AB8CDF57F6FF}"/>
    <dgm:cxn modelId="{FC9A0B40-F898-4125-A968-C54A082158A9}" srcId="{52B7C0DD-AC19-47E9-850C-A6261B36E322}" destId="{AB5A8FB8-90A3-4C96-89EA-FE92D20ADC1D}" srcOrd="3" destOrd="0" parTransId="{A1729788-55DC-412D-B65A-1370D1E0D0D1}" sibTransId="{D53E55C2-8392-4770-80DC-9AFDBA8B9919}"/>
    <dgm:cxn modelId="{3E1C6455-E4EB-45E0-8699-E13C8DDFE997}" type="presOf" srcId="{AB5A8FB8-90A3-4C96-89EA-FE92D20ADC1D}" destId="{F9B837BB-954E-4B16-B3E7-72EFFDBB2A0D}" srcOrd="0" destOrd="0" presId="urn:microsoft.com/office/officeart/2005/8/layout/hList1"/>
    <dgm:cxn modelId="{53704463-CFB5-4C54-9F44-90E014221A7F}" srcId="{52B7C0DD-AC19-47E9-850C-A6261B36E322}" destId="{DF264D8C-29FF-4517-BCBE-9B3FEB095D52}" srcOrd="2" destOrd="0" parTransId="{2D66C0F5-3601-4FBA-ADA6-F4151C439B0E}" sibTransId="{5BC43BFB-8BED-4944-B209-8AAC388BD978}"/>
    <dgm:cxn modelId="{E8C3F465-3018-4068-A18B-8CC730323516}" srcId="{230D8328-2B86-4228-9BDF-45821197F05D}" destId="{0B5F9F1D-4F3C-4500-9409-75AA607E609D}" srcOrd="0" destOrd="0" parTransId="{A3153A7B-8CB4-43DF-9B61-FC7EE5E3DAF0}" sibTransId="{6AC54D91-8E92-4823-A1CA-C12A30A0D6D5}"/>
    <dgm:cxn modelId="{7D300B69-D3A3-434E-A8CF-46A4FA1D8E6C}" srcId="{DF264D8C-29FF-4517-BCBE-9B3FEB095D52}" destId="{D856A9B7-0E31-44B2-8F41-CDA1FF019325}" srcOrd="0" destOrd="0" parTransId="{DC770AD5-55D2-423C-BFD4-E90C1D810856}" sibTransId="{D72CE0C4-7E9C-4ED7-B7AA-5FA9D79E010A}"/>
    <dgm:cxn modelId="{587D086D-A9B7-4DBF-A9A0-CED14B09764B}" type="presOf" srcId="{ABD14D07-198F-407B-BE91-8F91ACFEF978}" destId="{2C8F4694-A596-413B-BD62-094B98B7D946}" srcOrd="0" destOrd="0" presId="urn:microsoft.com/office/officeart/2005/8/layout/hList1"/>
    <dgm:cxn modelId="{7478497A-7401-4F13-A37F-3614C90AA9FC}" srcId="{BE9D150C-BA96-438C-847B-BD97D45CE25C}" destId="{716631ED-F602-4133-A66C-F7B174E12517}" srcOrd="0" destOrd="0" parTransId="{4423262B-BFDA-41D1-B6EA-442A6634D0D3}" sibTransId="{C221F12C-1C18-4B35-9DB8-C5E3D61867F7}"/>
    <dgm:cxn modelId="{AE04AC7D-90DA-47F5-8970-6A6842F7591E}" srcId="{52B7C0DD-AC19-47E9-850C-A6261B36E322}" destId="{230D8328-2B86-4228-9BDF-45821197F05D}" srcOrd="4" destOrd="0" parTransId="{6CCE9ED7-3348-4AD4-ABCD-7B2B1584B634}" sibTransId="{F19F9291-972A-4C85-84E8-2516BB8C6FD6}"/>
    <dgm:cxn modelId="{38DBBD8D-43FB-4D9A-A74E-F526B5E03546}" type="presOf" srcId="{0B5F9F1D-4F3C-4500-9409-75AA607E609D}" destId="{F9BA7971-7B2B-4690-944D-1E0261FF0F61}" srcOrd="0" destOrd="0" presId="urn:microsoft.com/office/officeart/2005/8/layout/hList1"/>
    <dgm:cxn modelId="{94F972B8-939E-4920-8444-9BA00C65150C}" type="presOf" srcId="{DF264D8C-29FF-4517-BCBE-9B3FEB095D52}" destId="{5AAA5EC9-F9FA-4DF6-9A1E-16F5025F9E4F}" srcOrd="0" destOrd="0" presId="urn:microsoft.com/office/officeart/2005/8/layout/hList1"/>
    <dgm:cxn modelId="{B97DD8CF-AB2D-4528-BF9D-26253DCDFC22}" srcId="{DC0F2634-2E85-4ABD-AE6E-9080983B84CA}" destId="{B306582D-E6C9-4ADE-A5E2-6D2EBD88B1DD}" srcOrd="0" destOrd="0" parTransId="{20F7F952-E1C4-4362-8494-107834D4BA8D}" sibTransId="{C9241AB7-F879-4636-B50D-9B53168DBA20}"/>
    <dgm:cxn modelId="{67AD6ED8-393B-4B60-8DAD-245E526263CB}" srcId="{52B7C0DD-AC19-47E9-850C-A6261B36E322}" destId="{BE9D150C-BA96-438C-847B-BD97D45CE25C}" srcOrd="5" destOrd="0" parTransId="{19F225B7-40CF-42F1-A136-7C7F9B1B8528}" sibTransId="{AAEE5A2C-3578-4A71-953E-A0872A1E4FE5}"/>
    <dgm:cxn modelId="{748A75DA-B9BA-4C6C-ADF0-6BA0F950E387}" srcId="{36AA9B22-E24D-439A-9F6F-7540BD5299FD}" destId="{ABD14D07-198F-407B-BE91-8F91ACFEF978}" srcOrd="0" destOrd="0" parTransId="{B8036449-6B76-4D32-8E6B-8AEF255D3CEE}" sibTransId="{414B14E2-B95C-468F-A910-B2A8F673F689}"/>
    <dgm:cxn modelId="{0BAA85F1-71E5-454C-875C-E70991C079DC}" type="presOf" srcId="{71FB549A-CCB1-49CF-B672-F8DB43CC7E3F}" destId="{FA84A8D3-D982-49AD-963F-82FB8AC3BDC0}" srcOrd="0" destOrd="0" presId="urn:microsoft.com/office/officeart/2005/8/layout/hList1"/>
    <dgm:cxn modelId="{E34B98F8-90D4-467B-B0ED-3B8955C1A41E}" type="presOf" srcId="{D856A9B7-0E31-44B2-8F41-CDA1FF019325}" destId="{C70B25D0-BA5E-4DA3-B026-D60045251A42}" srcOrd="0" destOrd="0" presId="urn:microsoft.com/office/officeart/2005/8/layout/hList1"/>
    <dgm:cxn modelId="{AFFF01CA-64D3-42A3-B1E9-CD4B4BA75A65}" type="presParOf" srcId="{D17DC860-D976-4B2D-B2FD-BDF242B8EB0D}" destId="{FFDAFCCC-FB3B-4178-AFC0-C79FFED1C19A}" srcOrd="0" destOrd="0" presId="urn:microsoft.com/office/officeart/2005/8/layout/hList1"/>
    <dgm:cxn modelId="{8A47885F-1285-4AE3-80EC-E1E9B0F07F2F}" type="presParOf" srcId="{FFDAFCCC-FB3B-4178-AFC0-C79FFED1C19A}" destId="{D1213FE8-AF7F-4F04-9412-7AF42AAD10A6}" srcOrd="0" destOrd="0" presId="urn:microsoft.com/office/officeart/2005/8/layout/hList1"/>
    <dgm:cxn modelId="{F566AFA6-9E6B-48FF-9C3F-AC7918C02F07}" type="presParOf" srcId="{FFDAFCCC-FB3B-4178-AFC0-C79FFED1C19A}" destId="{2C8F4694-A596-413B-BD62-094B98B7D946}" srcOrd="1" destOrd="0" presId="urn:microsoft.com/office/officeart/2005/8/layout/hList1"/>
    <dgm:cxn modelId="{2475797E-9BD2-448B-9926-988DFDBF0C82}" type="presParOf" srcId="{D17DC860-D976-4B2D-B2FD-BDF242B8EB0D}" destId="{C5CEACFE-55E7-48EC-A51B-D8DDEC6A7362}" srcOrd="1" destOrd="0" presId="urn:microsoft.com/office/officeart/2005/8/layout/hList1"/>
    <dgm:cxn modelId="{5FAE325B-E890-4027-8DD9-58B4132DF7DF}" type="presParOf" srcId="{D17DC860-D976-4B2D-B2FD-BDF242B8EB0D}" destId="{8FC47E06-D3FD-4B36-B575-510F4110C8F3}" srcOrd="2" destOrd="0" presId="urn:microsoft.com/office/officeart/2005/8/layout/hList1"/>
    <dgm:cxn modelId="{4BD6290F-BDA5-4E17-8BDB-1375BA984C79}" type="presParOf" srcId="{8FC47E06-D3FD-4B36-B575-510F4110C8F3}" destId="{24B2B073-C2D0-42AB-BAD5-922E77139453}" srcOrd="0" destOrd="0" presId="urn:microsoft.com/office/officeart/2005/8/layout/hList1"/>
    <dgm:cxn modelId="{AA5763F3-29E5-4DD4-BDBC-4C13B70AEEF3}" type="presParOf" srcId="{8FC47E06-D3FD-4B36-B575-510F4110C8F3}" destId="{2E9D8573-3A60-49BC-846F-D39257F397DB}" srcOrd="1" destOrd="0" presId="urn:microsoft.com/office/officeart/2005/8/layout/hList1"/>
    <dgm:cxn modelId="{DCBDC511-C0B5-4F6E-9DF7-3165895B60BD}" type="presParOf" srcId="{D17DC860-D976-4B2D-B2FD-BDF242B8EB0D}" destId="{86716287-B0AF-474A-B787-B8D11AE5E5FC}" srcOrd="3" destOrd="0" presId="urn:microsoft.com/office/officeart/2005/8/layout/hList1"/>
    <dgm:cxn modelId="{7F4649ED-1538-4751-9BD8-C5F37538DC02}" type="presParOf" srcId="{D17DC860-D976-4B2D-B2FD-BDF242B8EB0D}" destId="{FF45AE24-3986-4043-BC09-1DE211312C46}" srcOrd="4" destOrd="0" presId="urn:microsoft.com/office/officeart/2005/8/layout/hList1"/>
    <dgm:cxn modelId="{BBC4FE26-80C0-4B17-B00E-0BF7508886E2}" type="presParOf" srcId="{FF45AE24-3986-4043-BC09-1DE211312C46}" destId="{5AAA5EC9-F9FA-4DF6-9A1E-16F5025F9E4F}" srcOrd="0" destOrd="0" presId="urn:microsoft.com/office/officeart/2005/8/layout/hList1"/>
    <dgm:cxn modelId="{9061049C-1A7D-4A67-A502-2851DF282AD5}" type="presParOf" srcId="{FF45AE24-3986-4043-BC09-1DE211312C46}" destId="{C70B25D0-BA5E-4DA3-B026-D60045251A42}" srcOrd="1" destOrd="0" presId="urn:microsoft.com/office/officeart/2005/8/layout/hList1"/>
    <dgm:cxn modelId="{C37E5429-E2BF-4B87-93BB-E75AE3CE7861}" type="presParOf" srcId="{D17DC860-D976-4B2D-B2FD-BDF242B8EB0D}" destId="{2836262F-5D66-46F1-862C-45FD00DBFB15}" srcOrd="5" destOrd="0" presId="urn:microsoft.com/office/officeart/2005/8/layout/hList1"/>
    <dgm:cxn modelId="{F3C95C11-E816-4590-99F0-3BE1998DF195}" type="presParOf" srcId="{D17DC860-D976-4B2D-B2FD-BDF242B8EB0D}" destId="{BA4CBF23-BFD8-45FE-9BDA-655679FC2C64}" srcOrd="6" destOrd="0" presId="urn:microsoft.com/office/officeart/2005/8/layout/hList1"/>
    <dgm:cxn modelId="{A5A08C65-1ED0-4CF1-987F-FBAAD8499E1E}" type="presParOf" srcId="{BA4CBF23-BFD8-45FE-9BDA-655679FC2C64}" destId="{F9B837BB-954E-4B16-B3E7-72EFFDBB2A0D}" srcOrd="0" destOrd="0" presId="urn:microsoft.com/office/officeart/2005/8/layout/hList1"/>
    <dgm:cxn modelId="{F0604DE3-88A7-4995-935A-4B8C62F46539}" type="presParOf" srcId="{BA4CBF23-BFD8-45FE-9BDA-655679FC2C64}" destId="{FA84A8D3-D982-49AD-963F-82FB8AC3BDC0}" srcOrd="1" destOrd="0" presId="urn:microsoft.com/office/officeart/2005/8/layout/hList1"/>
    <dgm:cxn modelId="{C2E0CA80-74B3-4600-8882-5E6640D75975}" type="presParOf" srcId="{D17DC860-D976-4B2D-B2FD-BDF242B8EB0D}" destId="{571B38B6-EE49-4522-B2EB-6F907D712ABD}" srcOrd="7" destOrd="0" presId="urn:microsoft.com/office/officeart/2005/8/layout/hList1"/>
    <dgm:cxn modelId="{AAE08DC8-5060-4858-9EE3-91C0E0B48543}" type="presParOf" srcId="{D17DC860-D976-4B2D-B2FD-BDF242B8EB0D}" destId="{39959D54-C749-458B-9943-AD8CB12FD223}" srcOrd="8" destOrd="0" presId="urn:microsoft.com/office/officeart/2005/8/layout/hList1"/>
    <dgm:cxn modelId="{9572DB7A-051B-4F6F-88CA-9FF8773A224F}" type="presParOf" srcId="{39959D54-C749-458B-9943-AD8CB12FD223}" destId="{3F9CCEAF-9236-4BA4-8044-2EC7BA84B3ED}" srcOrd="0" destOrd="0" presId="urn:microsoft.com/office/officeart/2005/8/layout/hList1"/>
    <dgm:cxn modelId="{ED707723-29F7-462F-9922-BC9E9D205E48}" type="presParOf" srcId="{39959D54-C749-458B-9943-AD8CB12FD223}" destId="{F9BA7971-7B2B-4690-944D-1E0261FF0F61}" srcOrd="1" destOrd="0" presId="urn:microsoft.com/office/officeart/2005/8/layout/hList1"/>
    <dgm:cxn modelId="{A535F084-7BC3-4C54-ABED-A8F6955D5AD6}" type="presParOf" srcId="{D17DC860-D976-4B2D-B2FD-BDF242B8EB0D}" destId="{0BC77C64-BEC6-488A-9D53-23F55EA0913D}" srcOrd="9" destOrd="0" presId="urn:microsoft.com/office/officeart/2005/8/layout/hList1"/>
    <dgm:cxn modelId="{29479E22-1987-499B-8305-66D1F10C53FE}" type="presParOf" srcId="{D17DC860-D976-4B2D-B2FD-BDF242B8EB0D}" destId="{B2555313-5C31-4C3B-B1E0-488D54668C7B}" srcOrd="10" destOrd="0" presId="urn:microsoft.com/office/officeart/2005/8/layout/hList1"/>
    <dgm:cxn modelId="{76C6D8F4-E4B2-46CB-A6C8-1886860FD502}" type="presParOf" srcId="{B2555313-5C31-4C3B-B1E0-488D54668C7B}" destId="{4CDF82A7-1D79-4D32-9BB5-D183A5E64C9B}" srcOrd="0" destOrd="0" presId="urn:microsoft.com/office/officeart/2005/8/layout/hList1"/>
    <dgm:cxn modelId="{950732AC-88CF-4590-BCCE-A358D4E5EC6B}" type="presParOf" srcId="{B2555313-5C31-4C3B-B1E0-488D54668C7B}" destId="{C9D99793-B1E3-4D3D-ACCB-93AC740C7935}" srcOrd="1" destOrd="0" presId="urn:microsoft.com/office/officeart/2005/8/layout/hList1"/>
  </dgm:cxnLst>
  <dgm:bg>
    <a:noFill/>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8F9EB3B-4370-48CF-B907-EDADD8746CAE}"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B9F677EC-9547-44E3-86ED-98934408F9D0}">
      <dgm:prSet custT="1"/>
      <dgm:spPr/>
      <dgm:t>
        <a:bodyPr/>
        <a:lstStyle/>
        <a:p>
          <a:pPr>
            <a:defRPr cap="all"/>
          </a:pPr>
          <a:r>
            <a:rPr lang="en-GB" sz="3200" b="1" cap="none" dirty="0">
              <a:latin typeface="Poppins" panose="00000500000000000000" pitchFamily="2" charset="0"/>
              <a:cs typeface="Poppins" panose="00000500000000000000" pitchFamily="2" charset="0"/>
            </a:rPr>
            <a:t>9 GRANTS &lt;£10,000</a:t>
          </a:r>
          <a:endParaRPr lang="en-US" sz="3200" b="1" cap="none" dirty="0">
            <a:latin typeface="Poppins" panose="00000500000000000000" pitchFamily="2" charset="0"/>
            <a:cs typeface="Poppins" panose="00000500000000000000" pitchFamily="2" charset="0"/>
          </a:endParaRPr>
        </a:p>
      </dgm:t>
    </dgm:pt>
    <dgm:pt modelId="{EF777C50-8D5C-4D41-BAD4-2F8B8B3DB2B9}" type="parTrans" cxnId="{C972EF4E-CEA3-4834-9B42-2B7BE12ED750}">
      <dgm:prSet/>
      <dgm:spPr/>
      <dgm:t>
        <a:bodyPr/>
        <a:lstStyle/>
        <a:p>
          <a:endParaRPr lang="en-US"/>
        </a:p>
      </dgm:t>
    </dgm:pt>
    <dgm:pt modelId="{2A7EE8BB-B80E-4ADA-87FB-585FD7211DFD}" type="sibTrans" cxnId="{C972EF4E-CEA3-4834-9B42-2B7BE12ED750}">
      <dgm:prSet/>
      <dgm:spPr/>
      <dgm:t>
        <a:bodyPr/>
        <a:lstStyle/>
        <a:p>
          <a:endParaRPr lang="en-US"/>
        </a:p>
      </dgm:t>
    </dgm:pt>
    <dgm:pt modelId="{08E75246-97B9-455C-87A4-55D56C3900B7}">
      <dgm:prSet custT="1"/>
      <dgm:spPr/>
      <dgm:t>
        <a:bodyPr/>
        <a:lstStyle/>
        <a:p>
          <a:pPr>
            <a:defRPr cap="all"/>
          </a:pPr>
          <a:r>
            <a:rPr lang="en-GB" sz="2800" b="1" dirty="0">
              <a:latin typeface="Poppins" panose="00000500000000000000" pitchFamily="2" charset="0"/>
              <a:cs typeface="Poppins" panose="00000500000000000000" pitchFamily="2" charset="0"/>
            </a:rPr>
            <a:t>JANUARY 2025 – MARCH 2026</a:t>
          </a:r>
          <a:endParaRPr lang="en-US" sz="2800" b="1" dirty="0">
            <a:latin typeface="Poppins" panose="00000500000000000000" pitchFamily="2" charset="0"/>
            <a:cs typeface="Poppins" panose="00000500000000000000" pitchFamily="2" charset="0"/>
          </a:endParaRPr>
        </a:p>
      </dgm:t>
    </dgm:pt>
    <dgm:pt modelId="{5E84F29E-34F0-4931-BF3D-9A9D194455AC}" type="parTrans" cxnId="{AF54FF43-1E0C-4144-99B0-77010F89D926}">
      <dgm:prSet/>
      <dgm:spPr/>
      <dgm:t>
        <a:bodyPr/>
        <a:lstStyle/>
        <a:p>
          <a:endParaRPr lang="en-US"/>
        </a:p>
      </dgm:t>
    </dgm:pt>
    <dgm:pt modelId="{9C83ACCD-CA36-4254-9FA7-838F9F9620B8}" type="sibTrans" cxnId="{AF54FF43-1E0C-4144-99B0-77010F89D926}">
      <dgm:prSet/>
      <dgm:spPr/>
      <dgm:t>
        <a:bodyPr/>
        <a:lstStyle/>
        <a:p>
          <a:endParaRPr lang="en-US"/>
        </a:p>
      </dgm:t>
    </dgm:pt>
    <dgm:pt modelId="{74BF392D-FA39-4664-BF63-971453877F7C}" type="pres">
      <dgm:prSet presAssocID="{B8F9EB3B-4370-48CF-B907-EDADD8746CAE}" presName="root" presStyleCnt="0">
        <dgm:presLayoutVars>
          <dgm:dir/>
          <dgm:resizeHandles val="exact"/>
        </dgm:presLayoutVars>
      </dgm:prSet>
      <dgm:spPr/>
    </dgm:pt>
    <dgm:pt modelId="{3EE96DC1-DADD-4D5B-A544-CDC056C89B61}" type="pres">
      <dgm:prSet presAssocID="{B9F677EC-9547-44E3-86ED-98934408F9D0}" presName="compNode" presStyleCnt="0"/>
      <dgm:spPr/>
    </dgm:pt>
    <dgm:pt modelId="{BA8CADCA-6A21-4A0E-BCF5-6F6A3B6A4777}" type="pres">
      <dgm:prSet presAssocID="{B9F677EC-9547-44E3-86ED-98934408F9D0}" presName="iconBgRect" presStyleLbl="bgShp" presStyleIdx="0" presStyleCnt="2"/>
      <dgm:spPr>
        <a:solidFill>
          <a:srgbClr val="009644"/>
        </a:solidFill>
      </dgm:spPr>
    </dgm:pt>
    <dgm:pt modelId="{C7C1C612-36F3-414B-B291-60B1D7F85DBC}" type="pres">
      <dgm:prSet presAssocID="{B9F677EC-9547-44E3-86ED-98934408F9D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ED95B2EB-21D8-43D7-A4E0-5169A007D53B}" type="pres">
      <dgm:prSet presAssocID="{B9F677EC-9547-44E3-86ED-98934408F9D0}" presName="spaceRect" presStyleCnt="0"/>
      <dgm:spPr/>
    </dgm:pt>
    <dgm:pt modelId="{9D535DC8-0A6F-417E-B018-8FA7021FAD95}" type="pres">
      <dgm:prSet presAssocID="{B9F677EC-9547-44E3-86ED-98934408F9D0}" presName="textRect" presStyleLbl="revTx" presStyleIdx="0" presStyleCnt="2">
        <dgm:presLayoutVars>
          <dgm:chMax val="1"/>
          <dgm:chPref val="1"/>
        </dgm:presLayoutVars>
      </dgm:prSet>
      <dgm:spPr/>
    </dgm:pt>
    <dgm:pt modelId="{99281B0F-825C-44E5-854A-6CEC5E7804B3}" type="pres">
      <dgm:prSet presAssocID="{2A7EE8BB-B80E-4ADA-87FB-585FD7211DFD}" presName="sibTrans" presStyleCnt="0"/>
      <dgm:spPr/>
    </dgm:pt>
    <dgm:pt modelId="{CE9103A2-8A3A-4EF9-8AF2-8C381B42B688}" type="pres">
      <dgm:prSet presAssocID="{08E75246-97B9-455C-87A4-55D56C3900B7}" presName="compNode" presStyleCnt="0"/>
      <dgm:spPr/>
    </dgm:pt>
    <dgm:pt modelId="{E51EB6F3-F805-4C7D-BA80-411225678DB0}" type="pres">
      <dgm:prSet presAssocID="{08E75246-97B9-455C-87A4-55D56C3900B7}" presName="iconBgRect" presStyleLbl="bgShp" presStyleIdx="1" presStyleCnt="2"/>
      <dgm:spPr>
        <a:solidFill>
          <a:srgbClr val="780078"/>
        </a:solidFill>
      </dgm:spPr>
    </dgm:pt>
    <dgm:pt modelId="{FA2E93F9-1183-4DAC-BE9E-72CF80F99DD9}" type="pres">
      <dgm:prSet presAssocID="{08E75246-97B9-455C-87A4-55D56C3900B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aily Calendar"/>
        </a:ext>
      </dgm:extLst>
    </dgm:pt>
    <dgm:pt modelId="{A5410D64-CF0F-450D-B367-DC6A3E91C370}" type="pres">
      <dgm:prSet presAssocID="{08E75246-97B9-455C-87A4-55D56C3900B7}" presName="spaceRect" presStyleCnt="0"/>
      <dgm:spPr/>
    </dgm:pt>
    <dgm:pt modelId="{73F99DDE-BDAE-44FA-B69C-42A565C36278}" type="pres">
      <dgm:prSet presAssocID="{08E75246-97B9-455C-87A4-55D56C3900B7}" presName="textRect" presStyleLbl="revTx" presStyleIdx="1" presStyleCnt="2">
        <dgm:presLayoutVars>
          <dgm:chMax val="1"/>
          <dgm:chPref val="1"/>
        </dgm:presLayoutVars>
      </dgm:prSet>
      <dgm:spPr/>
    </dgm:pt>
  </dgm:ptLst>
  <dgm:cxnLst>
    <dgm:cxn modelId="{AF54FF43-1E0C-4144-99B0-77010F89D926}" srcId="{B8F9EB3B-4370-48CF-B907-EDADD8746CAE}" destId="{08E75246-97B9-455C-87A4-55D56C3900B7}" srcOrd="1" destOrd="0" parTransId="{5E84F29E-34F0-4931-BF3D-9A9D194455AC}" sibTransId="{9C83ACCD-CA36-4254-9FA7-838F9F9620B8}"/>
    <dgm:cxn modelId="{C972EF4E-CEA3-4834-9B42-2B7BE12ED750}" srcId="{B8F9EB3B-4370-48CF-B907-EDADD8746CAE}" destId="{B9F677EC-9547-44E3-86ED-98934408F9D0}" srcOrd="0" destOrd="0" parTransId="{EF777C50-8D5C-4D41-BAD4-2F8B8B3DB2B9}" sibTransId="{2A7EE8BB-B80E-4ADA-87FB-585FD7211DFD}"/>
    <dgm:cxn modelId="{73471C58-A9F3-411F-BB55-1D89FEA33BE4}" type="presOf" srcId="{08E75246-97B9-455C-87A4-55D56C3900B7}" destId="{73F99DDE-BDAE-44FA-B69C-42A565C36278}" srcOrd="0" destOrd="0" presId="urn:microsoft.com/office/officeart/2018/5/layout/IconCircleLabelList"/>
    <dgm:cxn modelId="{D1F72E7D-3E5C-417E-BC55-017FA0BCB5BE}" type="presOf" srcId="{B9F677EC-9547-44E3-86ED-98934408F9D0}" destId="{9D535DC8-0A6F-417E-B018-8FA7021FAD95}" srcOrd="0" destOrd="0" presId="urn:microsoft.com/office/officeart/2018/5/layout/IconCircleLabelList"/>
    <dgm:cxn modelId="{6C1D73F3-EB52-4D45-B44F-12F842DDF704}" type="presOf" srcId="{B8F9EB3B-4370-48CF-B907-EDADD8746CAE}" destId="{74BF392D-FA39-4664-BF63-971453877F7C}" srcOrd="0" destOrd="0" presId="urn:microsoft.com/office/officeart/2018/5/layout/IconCircleLabelList"/>
    <dgm:cxn modelId="{137813D4-F71E-4039-ABCB-7BBFF1D2C9E6}" type="presParOf" srcId="{74BF392D-FA39-4664-BF63-971453877F7C}" destId="{3EE96DC1-DADD-4D5B-A544-CDC056C89B61}" srcOrd="0" destOrd="0" presId="urn:microsoft.com/office/officeart/2018/5/layout/IconCircleLabelList"/>
    <dgm:cxn modelId="{2ACFAF08-9DDE-433C-ACBB-E8BBD3332592}" type="presParOf" srcId="{3EE96DC1-DADD-4D5B-A544-CDC056C89B61}" destId="{BA8CADCA-6A21-4A0E-BCF5-6F6A3B6A4777}" srcOrd="0" destOrd="0" presId="urn:microsoft.com/office/officeart/2018/5/layout/IconCircleLabelList"/>
    <dgm:cxn modelId="{4835C679-E444-482C-B147-DF24263C29CD}" type="presParOf" srcId="{3EE96DC1-DADD-4D5B-A544-CDC056C89B61}" destId="{C7C1C612-36F3-414B-B291-60B1D7F85DBC}" srcOrd="1" destOrd="0" presId="urn:microsoft.com/office/officeart/2018/5/layout/IconCircleLabelList"/>
    <dgm:cxn modelId="{D551F937-0832-4E6A-99AA-5BC3D9F121FE}" type="presParOf" srcId="{3EE96DC1-DADD-4D5B-A544-CDC056C89B61}" destId="{ED95B2EB-21D8-43D7-A4E0-5169A007D53B}" srcOrd="2" destOrd="0" presId="urn:microsoft.com/office/officeart/2018/5/layout/IconCircleLabelList"/>
    <dgm:cxn modelId="{7688CF28-0739-438D-98E2-66158F464001}" type="presParOf" srcId="{3EE96DC1-DADD-4D5B-A544-CDC056C89B61}" destId="{9D535DC8-0A6F-417E-B018-8FA7021FAD95}" srcOrd="3" destOrd="0" presId="urn:microsoft.com/office/officeart/2018/5/layout/IconCircleLabelList"/>
    <dgm:cxn modelId="{F1379B9A-4E43-4E15-B32D-7C7861881BDB}" type="presParOf" srcId="{74BF392D-FA39-4664-BF63-971453877F7C}" destId="{99281B0F-825C-44E5-854A-6CEC5E7804B3}" srcOrd="1" destOrd="0" presId="urn:microsoft.com/office/officeart/2018/5/layout/IconCircleLabelList"/>
    <dgm:cxn modelId="{07A16AEB-8849-4B76-912D-2E81DC93E66F}" type="presParOf" srcId="{74BF392D-FA39-4664-BF63-971453877F7C}" destId="{CE9103A2-8A3A-4EF9-8AF2-8C381B42B688}" srcOrd="2" destOrd="0" presId="urn:microsoft.com/office/officeart/2018/5/layout/IconCircleLabelList"/>
    <dgm:cxn modelId="{F9D6EE37-48F4-4836-B9B1-09FEA637E71D}" type="presParOf" srcId="{CE9103A2-8A3A-4EF9-8AF2-8C381B42B688}" destId="{E51EB6F3-F805-4C7D-BA80-411225678DB0}" srcOrd="0" destOrd="0" presId="urn:microsoft.com/office/officeart/2018/5/layout/IconCircleLabelList"/>
    <dgm:cxn modelId="{D346D4DE-6630-4CDC-9966-FB66A59E51D8}" type="presParOf" srcId="{CE9103A2-8A3A-4EF9-8AF2-8C381B42B688}" destId="{FA2E93F9-1183-4DAC-BE9E-72CF80F99DD9}" srcOrd="1" destOrd="0" presId="urn:microsoft.com/office/officeart/2018/5/layout/IconCircleLabelList"/>
    <dgm:cxn modelId="{69117A36-7D2C-4953-818D-1017957E54D8}" type="presParOf" srcId="{CE9103A2-8A3A-4EF9-8AF2-8C381B42B688}" destId="{A5410D64-CF0F-450D-B367-DC6A3E91C370}" srcOrd="2" destOrd="0" presId="urn:microsoft.com/office/officeart/2018/5/layout/IconCircleLabelList"/>
    <dgm:cxn modelId="{06AFA71F-2EC0-45F4-8617-35F5E0F32B22}" type="presParOf" srcId="{CE9103A2-8A3A-4EF9-8AF2-8C381B42B688}" destId="{73F99DDE-BDAE-44FA-B69C-42A565C36278}"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FF19F3-7BAE-4680-9B1D-05E25F182067}">
      <dsp:nvSpPr>
        <dsp:cNvPr id="0" name=""/>
        <dsp:cNvSpPr/>
      </dsp:nvSpPr>
      <dsp:spPr>
        <a:xfrm>
          <a:off x="0" y="1724"/>
          <a:ext cx="7129750" cy="959499"/>
        </a:xfrm>
        <a:prstGeom prst="roundRect">
          <a:avLst/>
        </a:prstGeom>
        <a:solidFill>
          <a:srgbClr val="0070C0"/>
        </a:solidFill>
        <a:ln w="53975" cap="flat" cmpd="dbl" algn="ctr">
          <a:noFill/>
          <a:prstDash val="solid"/>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50000"/>
            </a:lnSpc>
            <a:spcBef>
              <a:spcPct val="0"/>
            </a:spcBef>
            <a:spcAft>
              <a:spcPct val="35000"/>
            </a:spcAft>
            <a:buNone/>
          </a:pPr>
          <a:r>
            <a:rPr lang="en-GB" sz="1800" u="none" kern="1200" dirty="0">
              <a:latin typeface="Poppins" panose="00000500000000000000" pitchFamily="2" charset="0"/>
              <a:cs typeface="Poppins" panose="00000500000000000000" pitchFamily="2" charset="0"/>
            </a:rPr>
            <a:t>Fewer people develop problem drug and alcohol use</a:t>
          </a:r>
          <a:endParaRPr lang="en-US" sz="18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sp:txBody>
      <dsp:txXfrm>
        <a:off x="46839" y="48563"/>
        <a:ext cx="7036072" cy="865821"/>
      </dsp:txXfrm>
    </dsp:sp>
    <dsp:sp modelId="{343F7ADE-5C9F-4A0B-8608-D262EFC1D510}">
      <dsp:nvSpPr>
        <dsp:cNvPr id="0" name=""/>
        <dsp:cNvSpPr/>
      </dsp:nvSpPr>
      <dsp:spPr>
        <a:xfrm>
          <a:off x="0" y="973754"/>
          <a:ext cx="7129750" cy="959499"/>
        </a:xfrm>
        <a:prstGeom prst="roundRect">
          <a:avLst/>
        </a:prstGeom>
        <a:solidFill>
          <a:srgbClr val="7C007C"/>
        </a:solidFill>
        <a:ln w="53975" cap="flat" cmpd="dbl" algn="ctr">
          <a:noFill/>
          <a:prstDash val="solid"/>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50000"/>
            </a:lnSpc>
            <a:spcBef>
              <a:spcPct val="0"/>
            </a:spcBef>
            <a:spcAft>
              <a:spcPct val="35000"/>
            </a:spcAft>
            <a:buClr>
              <a:srgbClr val="4472C4"/>
            </a:buClr>
            <a:buSzPts val="1200"/>
            <a:buFont typeface="Arial Black" panose="020B0A04020102020204" pitchFamily="34" charset="0"/>
            <a:buNone/>
          </a:pPr>
          <a:r>
            <a:rPr lang="en-GB" sz="16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Risk is reduced for </a:t>
          </a:r>
          <a:r>
            <a:rPr lang="en-US" sz="16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people who take harmful drugs and/or alcohol</a:t>
          </a:r>
        </a:p>
      </dsp:txBody>
      <dsp:txXfrm>
        <a:off x="46839" y="1020593"/>
        <a:ext cx="7036072" cy="865821"/>
      </dsp:txXfrm>
    </dsp:sp>
    <dsp:sp modelId="{2FCE1A9E-D4E6-4A5D-BD54-B9CC7ED13889}">
      <dsp:nvSpPr>
        <dsp:cNvPr id="0" name=""/>
        <dsp:cNvSpPr/>
      </dsp:nvSpPr>
      <dsp:spPr>
        <a:xfrm>
          <a:off x="0" y="1945784"/>
          <a:ext cx="7129750" cy="959499"/>
        </a:xfrm>
        <a:prstGeom prst="roundRect">
          <a:avLst/>
        </a:prstGeom>
        <a:solidFill>
          <a:srgbClr val="009644"/>
        </a:solidFill>
        <a:ln w="53975" cap="flat" cmpd="dbl" algn="ctr">
          <a:noFill/>
          <a:prstDash val="solid"/>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50000"/>
            </a:lnSpc>
            <a:spcBef>
              <a:spcPct val="0"/>
            </a:spcBef>
            <a:spcAft>
              <a:spcPct val="35000"/>
            </a:spcAft>
            <a:buClr>
              <a:srgbClr val="4472C4"/>
            </a:buClr>
            <a:buSzPts val="1200"/>
            <a:buFont typeface="Arial Black" panose="020B0A04020102020204" pitchFamily="34" charset="0"/>
            <a:buNone/>
          </a:pPr>
          <a:r>
            <a:rPr lang="en-GB" sz="18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People at most </a:t>
          </a:r>
          <a:r>
            <a:rPr lang="en-US" sz="18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risk have access to treatment and </a:t>
          </a:r>
          <a:r>
            <a:rPr lang="en-GB" sz="18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recovery</a:t>
          </a:r>
          <a:endParaRPr lang="en-US" sz="18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sp:txBody>
      <dsp:txXfrm>
        <a:off x="46839" y="1992623"/>
        <a:ext cx="7036072" cy="865821"/>
      </dsp:txXfrm>
    </dsp:sp>
    <dsp:sp modelId="{8A452262-8F8C-4D42-8F4D-C80CC842AB18}">
      <dsp:nvSpPr>
        <dsp:cNvPr id="0" name=""/>
        <dsp:cNvSpPr/>
      </dsp:nvSpPr>
      <dsp:spPr>
        <a:xfrm>
          <a:off x="0" y="2917813"/>
          <a:ext cx="7129750" cy="959499"/>
        </a:xfrm>
        <a:prstGeom prst="roundRect">
          <a:avLst/>
        </a:prstGeom>
        <a:solidFill>
          <a:srgbClr val="780078"/>
        </a:solidFill>
        <a:ln w="53975" cap="flat" cmpd="dbl" algn="ctr">
          <a:noFill/>
          <a:prstDash val="solid"/>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50000"/>
            </a:lnSpc>
            <a:spcBef>
              <a:spcPct val="0"/>
            </a:spcBef>
            <a:spcAft>
              <a:spcPct val="35000"/>
            </a:spcAft>
            <a:buClr>
              <a:srgbClr val="4472C4"/>
            </a:buClr>
            <a:buSzPts val="1200"/>
            <a:buFont typeface="Arial Black" panose="020B0A04020102020204" pitchFamily="34" charset="0"/>
            <a:buNone/>
          </a:pPr>
          <a:r>
            <a:rPr lang="en-GB" sz="18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People receive high quality treatment and recovery services</a:t>
          </a:r>
          <a:endParaRPr lang="en-US" sz="18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sp:txBody>
      <dsp:txXfrm>
        <a:off x="46839" y="2964652"/>
        <a:ext cx="7036072" cy="865821"/>
      </dsp:txXfrm>
    </dsp:sp>
    <dsp:sp modelId="{77625F98-05A5-4E89-85A0-F07FF3E89E1E}">
      <dsp:nvSpPr>
        <dsp:cNvPr id="0" name=""/>
        <dsp:cNvSpPr/>
      </dsp:nvSpPr>
      <dsp:spPr>
        <a:xfrm>
          <a:off x="0" y="3889843"/>
          <a:ext cx="7129750" cy="959499"/>
        </a:xfrm>
        <a:prstGeom prst="roundRect">
          <a:avLst/>
        </a:prstGeom>
        <a:solidFill>
          <a:srgbClr val="0070C0"/>
        </a:solidFill>
        <a:ln w="53975" cap="flat" cmpd="dbl" algn="ctr">
          <a:noFill/>
          <a:prstDash val="solid"/>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150000"/>
            </a:lnSpc>
            <a:spcBef>
              <a:spcPct val="0"/>
            </a:spcBef>
            <a:spcAft>
              <a:spcPct val="35000"/>
            </a:spcAft>
            <a:buClr>
              <a:srgbClr val="4472C4"/>
            </a:buClr>
            <a:buSzPts val="1200"/>
            <a:buFont typeface="Arial Black" panose="020B0A04020102020204" pitchFamily="34" charset="0"/>
            <a:buNone/>
          </a:pPr>
          <a:r>
            <a:rPr lang="en-GB" sz="17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Quality of life </a:t>
          </a:r>
          <a:r>
            <a:rPr lang="en-US" sz="17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is improved to address multiple </a:t>
          </a:r>
          <a:r>
            <a:rPr lang="en-GB" sz="17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disadvantages</a:t>
          </a:r>
          <a:endParaRPr lang="en-US" sz="17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sp:txBody>
      <dsp:txXfrm>
        <a:off x="46839" y="3936682"/>
        <a:ext cx="7036072" cy="865821"/>
      </dsp:txXfrm>
    </dsp:sp>
    <dsp:sp modelId="{964F7A15-1813-48DC-BC63-57F983D4266B}">
      <dsp:nvSpPr>
        <dsp:cNvPr id="0" name=""/>
        <dsp:cNvSpPr/>
      </dsp:nvSpPr>
      <dsp:spPr>
        <a:xfrm>
          <a:off x="0" y="4861873"/>
          <a:ext cx="7129750" cy="959499"/>
        </a:xfrm>
        <a:prstGeom prst="roundRect">
          <a:avLst/>
        </a:prstGeom>
        <a:solidFill>
          <a:srgbClr val="009644"/>
        </a:solidFill>
        <a:ln w="53975" cap="flat" cmpd="dbl" algn="ctr">
          <a:noFill/>
          <a:prstDash val="solid"/>
        </a:ln>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50000"/>
            </a:lnSpc>
            <a:spcBef>
              <a:spcPct val="0"/>
            </a:spcBef>
            <a:spcAft>
              <a:spcPct val="35000"/>
            </a:spcAft>
            <a:buClr>
              <a:srgbClr val="4472C4"/>
            </a:buClr>
            <a:buSzPts val="1200"/>
            <a:buFont typeface="Arial Black" panose="020B0A04020102020204" pitchFamily="34" charset="0"/>
            <a:buNone/>
          </a:pPr>
          <a:r>
            <a:rPr lang="en-GB" sz="16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Children, families and </a:t>
          </a:r>
          <a:r>
            <a:rPr lang="en-US" sz="16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communities affected by substance use </a:t>
          </a:r>
          <a:r>
            <a:rPr lang="en-GB" sz="16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rPr>
            <a:t>are supported</a:t>
          </a:r>
          <a:endParaRPr lang="en-US" sz="1600" b="0" kern="1200" dirty="0">
            <a:effectLst>
              <a:outerShdw blurRad="50800" dist="38100" dir="2700000" algn="tl" rotWithShape="0">
                <a:prstClr val="black">
                  <a:alpha val="40000"/>
                </a:prstClr>
              </a:outerShdw>
            </a:effectLst>
            <a:latin typeface="Poppins" panose="00000500000000000000" pitchFamily="2" charset="0"/>
            <a:cs typeface="Poppins" panose="00000500000000000000" pitchFamily="2" charset="0"/>
          </a:endParaRPr>
        </a:p>
      </dsp:txBody>
      <dsp:txXfrm>
        <a:off x="46839" y="4908712"/>
        <a:ext cx="7036072" cy="8658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CADCA-6A21-4A0E-BCF5-6F6A3B6A4777}">
      <dsp:nvSpPr>
        <dsp:cNvPr id="0" name=""/>
        <dsp:cNvSpPr/>
      </dsp:nvSpPr>
      <dsp:spPr>
        <a:xfrm>
          <a:off x="1842070" y="378831"/>
          <a:ext cx="2196000" cy="2196000"/>
        </a:xfrm>
        <a:prstGeom prst="ellipse">
          <a:avLst/>
        </a:prstGeom>
        <a:solidFill>
          <a:srgbClr val="009644"/>
        </a:solidFill>
        <a:ln>
          <a:noFill/>
        </a:ln>
        <a:effectLst/>
      </dsp:spPr>
      <dsp:style>
        <a:lnRef idx="0">
          <a:scrgbClr r="0" g="0" b="0"/>
        </a:lnRef>
        <a:fillRef idx="1">
          <a:scrgbClr r="0" g="0" b="0"/>
        </a:fillRef>
        <a:effectRef idx="0">
          <a:scrgbClr r="0" g="0" b="0"/>
        </a:effectRef>
        <a:fontRef idx="minor"/>
      </dsp:style>
    </dsp:sp>
    <dsp:sp modelId="{C7C1C612-36F3-414B-B291-60B1D7F85DBC}">
      <dsp:nvSpPr>
        <dsp:cNvPr id="0" name=""/>
        <dsp:cNvSpPr/>
      </dsp:nvSpPr>
      <dsp:spPr>
        <a:xfrm>
          <a:off x="2310070" y="846831"/>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D535DC8-0A6F-417E-B018-8FA7021FAD95}">
      <dsp:nvSpPr>
        <dsp:cNvPr id="0" name=""/>
        <dsp:cNvSpPr/>
      </dsp:nvSpPr>
      <dsp:spPr>
        <a:xfrm>
          <a:off x="1140070" y="3258831"/>
          <a:ext cx="3600000" cy="92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ts val="0"/>
            </a:spcAft>
            <a:buNone/>
            <a:defRPr cap="all"/>
          </a:pPr>
          <a:r>
            <a:rPr lang="en-GB" sz="2400" b="1" kern="1200" cap="all" dirty="0">
              <a:solidFill>
                <a:srgbClr val="000000">
                  <a:hueOff val="0"/>
                  <a:satOff val="0"/>
                  <a:lumOff val="0"/>
                  <a:alphaOff val="0"/>
                </a:srgbClr>
              </a:solidFill>
              <a:latin typeface="Poppins" panose="00000500000000000000" pitchFamily="2" charset="0"/>
              <a:ea typeface="+mn-ea"/>
              <a:cs typeface="Poppins" panose="00000500000000000000" pitchFamily="2" charset="0"/>
            </a:rPr>
            <a:t>OPENING DATE </a:t>
          </a:r>
        </a:p>
        <a:p>
          <a:pPr marL="0" lvl="0" indent="0" algn="ctr" defTabSz="1066800">
            <a:lnSpc>
              <a:spcPct val="100000"/>
            </a:lnSpc>
            <a:spcBef>
              <a:spcPct val="0"/>
            </a:spcBef>
            <a:spcAft>
              <a:spcPts val="0"/>
            </a:spcAft>
            <a:buNone/>
            <a:defRPr cap="all"/>
          </a:pPr>
          <a:r>
            <a:rPr lang="en-GB" sz="2400" b="1" kern="1200" cap="all" dirty="0">
              <a:solidFill>
                <a:srgbClr val="000000">
                  <a:hueOff val="0"/>
                  <a:satOff val="0"/>
                  <a:lumOff val="0"/>
                  <a:alphaOff val="0"/>
                </a:srgbClr>
              </a:solidFill>
              <a:latin typeface="Poppins" panose="00000500000000000000" pitchFamily="2" charset="0"/>
              <a:ea typeface="+mn-ea"/>
              <a:cs typeface="Poppins" panose="00000500000000000000" pitchFamily="2" charset="0"/>
            </a:rPr>
            <a:t>23 OCTOBER 2024</a:t>
          </a:r>
          <a:endParaRPr lang="en-US" sz="2400" b="1" kern="1200" cap="all" dirty="0">
            <a:solidFill>
              <a:srgbClr val="000000">
                <a:hueOff val="0"/>
                <a:satOff val="0"/>
                <a:lumOff val="0"/>
                <a:alphaOff val="0"/>
              </a:srgbClr>
            </a:solidFill>
            <a:latin typeface="Poppins" panose="00000500000000000000" pitchFamily="2" charset="0"/>
            <a:ea typeface="+mn-ea"/>
            <a:cs typeface="Poppins" panose="00000500000000000000" pitchFamily="2" charset="0"/>
          </a:endParaRPr>
        </a:p>
      </dsp:txBody>
      <dsp:txXfrm>
        <a:off x="1140070" y="3258831"/>
        <a:ext cx="3600000" cy="922500"/>
      </dsp:txXfrm>
    </dsp:sp>
    <dsp:sp modelId="{E51EB6F3-F805-4C7D-BA80-411225678DB0}">
      <dsp:nvSpPr>
        <dsp:cNvPr id="0" name=""/>
        <dsp:cNvSpPr/>
      </dsp:nvSpPr>
      <dsp:spPr>
        <a:xfrm>
          <a:off x="6072070" y="378831"/>
          <a:ext cx="2196000" cy="2196000"/>
        </a:xfrm>
        <a:prstGeom prst="ellipse">
          <a:avLst/>
        </a:prstGeom>
        <a:solidFill>
          <a:srgbClr val="780078"/>
        </a:solidFill>
        <a:ln>
          <a:noFill/>
        </a:ln>
        <a:effectLst/>
      </dsp:spPr>
      <dsp:style>
        <a:lnRef idx="0">
          <a:scrgbClr r="0" g="0" b="0"/>
        </a:lnRef>
        <a:fillRef idx="1">
          <a:scrgbClr r="0" g="0" b="0"/>
        </a:fillRef>
        <a:effectRef idx="0">
          <a:scrgbClr r="0" g="0" b="0"/>
        </a:effectRef>
        <a:fontRef idx="minor"/>
      </dsp:style>
    </dsp:sp>
    <dsp:sp modelId="{FA2E93F9-1183-4DAC-BE9E-72CF80F99DD9}">
      <dsp:nvSpPr>
        <dsp:cNvPr id="0" name=""/>
        <dsp:cNvSpPr/>
      </dsp:nvSpPr>
      <dsp:spPr>
        <a:xfrm>
          <a:off x="6540070" y="846831"/>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3F99DDE-BDAE-44FA-B69C-42A565C36278}">
      <dsp:nvSpPr>
        <dsp:cNvPr id="0" name=""/>
        <dsp:cNvSpPr/>
      </dsp:nvSpPr>
      <dsp:spPr>
        <a:xfrm>
          <a:off x="5370070" y="3225547"/>
          <a:ext cx="3600000" cy="92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a:lnSpc>
              <a:spcPct val="100000"/>
            </a:lnSpc>
            <a:spcBef>
              <a:spcPct val="0"/>
            </a:spcBef>
            <a:spcAft>
              <a:spcPts val="0"/>
            </a:spcAft>
            <a:buNone/>
            <a:defRPr cap="all"/>
          </a:pPr>
          <a:r>
            <a:rPr lang="en-GB" sz="2400" b="1" kern="1200" dirty="0">
              <a:latin typeface="Poppins" panose="00000500000000000000" pitchFamily="2" charset="0"/>
              <a:cs typeface="Poppins" panose="00000500000000000000" pitchFamily="2" charset="0"/>
            </a:rPr>
            <a:t>Closing date </a:t>
          </a:r>
        </a:p>
        <a:p>
          <a:pPr marL="0" lvl="0" indent="0" algn="ctr" defTabSz="1066800">
            <a:lnSpc>
              <a:spcPct val="100000"/>
            </a:lnSpc>
            <a:spcBef>
              <a:spcPct val="0"/>
            </a:spcBef>
            <a:spcAft>
              <a:spcPts val="0"/>
            </a:spcAft>
            <a:buNone/>
            <a:defRPr cap="all"/>
          </a:pPr>
          <a:r>
            <a:rPr lang="en-GB" sz="2400" b="1" kern="1200" dirty="0">
              <a:latin typeface="Poppins" panose="00000500000000000000" pitchFamily="2" charset="0"/>
              <a:cs typeface="Poppins" panose="00000500000000000000" pitchFamily="2" charset="0"/>
            </a:rPr>
            <a:t>27 NOVEMBER</a:t>
          </a:r>
          <a:endParaRPr lang="en-US" sz="2400" b="1" kern="1200" dirty="0">
            <a:latin typeface="Poppins" panose="00000500000000000000" pitchFamily="2" charset="0"/>
            <a:cs typeface="Poppins" panose="00000500000000000000" pitchFamily="2" charset="0"/>
          </a:endParaRPr>
        </a:p>
      </dsp:txBody>
      <dsp:txXfrm>
        <a:off x="5370070" y="3225547"/>
        <a:ext cx="3600000" cy="922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492EF8-15DD-4E81-B58F-8EDD1504F917}">
      <dsp:nvSpPr>
        <dsp:cNvPr id="0" name=""/>
        <dsp:cNvSpPr/>
      </dsp:nvSpPr>
      <dsp:spPr>
        <a:xfrm>
          <a:off x="0" y="1415279"/>
          <a:ext cx="2827052" cy="1795178"/>
        </a:xfrm>
        <a:prstGeom prst="roundRect">
          <a:avLst>
            <a:gd name="adj" fmla="val 10000"/>
          </a:avLst>
        </a:prstGeom>
        <a:solidFill>
          <a:srgbClr val="6C2E9B"/>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5193F1-B322-47AB-8DFF-39240730A7FB}">
      <dsp:nvSpPr>
        <dsp:cNvPr id="0" name=""/>
        <dsp:cNvSpPr/>
      </dsp:nvSpPr>
      <dsp:spPr>
        <a:xfrm>
          <a:off x="314116" y="1713690"/>
          <a:ext cx="2827052" cy="1795178"/>
        </a:xfrm>
        <a:prstGeom prst="roundRect">
          <a:avLst>
            <a:gd name="adj" fmla="val 10000"/>
          </a:avLst>
        </a:prstGeom>
        <a:solidFill>
          <a:schemeClr val="lt1">
            <a:alpha val="90000"/>
            <a:hueOff val="0"/>
            <a:satOff val="0"/>
            <a:lumOff val="0"/>
            <a:alphaOff val="0"/>
          </a:schemeClr>
        </a:solidFill>
        <a:ln w="19050" cap="flat"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Poppins" panose="00000500000000000000" pitchFamily="2" charset="0"/>
              <a:cs typeface="Poppins" panose="00000500000000000000" pitchFamily="2" charset="0"/>
            </a:rPr>
            <a:t>Experience operating in the Highland area</a:t>
          </a:r>
          <a:endParaRPr lang="en-US" sz="2000" kern="1200" dirty="0">
            <a:latin typeface="Poppins" panose="00000500000000000000" pitchFamily="2" charset="0"/>
            <a:cs typeface="Poppins" panose="00000500000000000000" pitchFamily="2" charset="0"/>
          </a:endParaRPr>
        </a:p>
      </dsp:txBody>
      <dsp:txXfrm>
        <a:off x="366695" y="1766269"/>
        <a:ext cx="2721894" cy="1690020"/>
      </dsp:txXfrm>
    </dsp:sp>
    <dsp:sp modelId="{9AF67D45-AA85-4931-9542-4127201DFB88}">
      <dsp:nvSpPr>
        <dsp:cNvPr id="0" name=""/>
        <dsp:cNvSpPr/>
      </dsp:nvSpPr>
      <dsp:spPr>
        <a:xfrm>
          <a:off x="3455286" y="1415279"/>
          <a:ext cx="2827052" cy="1795178"/>
        </a:xfrm>
        <a:prstGeom prst="roundRect">
          <a:avLst>
            <a:gd name="adj" fmla="val 10000"/>
          </a:avLst>
        </a:prstGeom>
        <a:solidFill>
          <a:srgbClr val="0070C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21BCEF-87C1-4238-B614-700A10A39B0B}">
      <dsp:nvSpPr>
        <dsp:cNvPr id="0" name=""/>
        <dsp:cNvSpPr/>
      </dsp:nvSpPr>
      <dsp:spPr>
        <a:xfrm>
          <a:off x="3769403" y="1713690"/>
          <a:ext cx="2827052" cy="1795178"/>
        </a:xfrm>
        <a:prstGeom prst="roundRect">
          <a:avLst>
            <a:gd name="adj" fmla="val 10000"/>
          </a:avLst>
        </a:prstGeom>
        <a:solidFill>
          <a:schemeClr val="lt1">
            <a:alpha val="90000"/>
            <a:hueOff val="0"/>
            <a:satOff val="0"/>
            <a:lumOff val="0"/>
            <a:alphaOff val="0"/>
          </a:schemeClr>
        </a:solidFill>
        <a:ln w="19050" cap="flat"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Poppins" panose="00000500000000000000" pitchFamily="2" charset="0"/>
              <a:cs typeface="Poppins" panose="00000500000000000000" pitchFamily="2" charset="0"/>
            </a:rPr>
            <a:t>Experience working with vulnerable people</a:t>
          </a:r>
          <a:endParaRPr lang="en-US" sz="2000" kern="1200" dirty="0">
            <a:latin typeface="Poppins" panose="00000500000000000000" pitchFamily="2" charset="0"/>
            <a:cs typeface="Poppins" panose="00000500000000000000" pitchFamily="2" charset="0"/>
          </a:endParaRPr>
        </a:p>
      </dsp:txBody>
      <dsp:txXfrm>
        <a:off x="3821982" y="1766269"/>
        <a:ext cx="2721894" cy="1690020"/>
      </dsp:txXfrm>
    </dsp:sp>
    <dsp:sp modelId="{D164E7A0-5209-47AB-8088-F842025D2FDC}">
      <dsp:nvSpPr>
        <dsp:cNvPr id="0" name=""/>
        <dsp:cNvSpPr/>
      </dsp:nvSpPr>
      <dsp:spPr>
        <a:xfrm>
          <a:off x="6910572" y="1415279"/>
          <a:ext cx="2827052" cy="1795178"/>
        </a:xfrm>
        <a:prstGeom prst="roundRect">
          <a:avLst>
            <a:gd name="adj" fmla="val 10000"/>
          </a:avLst>
        </a:prstGeom>
        <a:solidFill>
          <a:srgbClr val="00B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E98A23-1B2D-4A3B-A77A-C11F75A559EF}">
      <dsp:nvSpPr>
        <dsp:cNvPr id="0" name=""/>
        <dsp:cNvSpPr/>
      </dsp:nvSpPr>
      <dsp:spPr>
        <a:xfrm>
          <a:off x="7224689" y="1713690"/>
          <a:ext cx="2827052" cy="1795178"/>
        </a:xfrm>
        <a:prstGeom prst="roundRect">
          <a:avLst>
            <a:gd name="adj" fmla="val 10000"/>
          </a:avLst>
        </a:prstGeom>
        <a:solidFill>
          <a:schemeClr val="lt1">
            <a:alpha val="90000"/>
            <a:hueOff val="0"/>
            <a:satOff val="0"/>
            <a:lumOff val="0"/>
            <a:alphaOff val="0"/>
          </a:schemeClr>
        </a:solidFill>
        <a:ln w="19050" cap="flat" cmpd="sng" algn="ctr">
          <a:solidFill>
            <a:schemeClr val="accent4">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Poppins" panose="00000500000000000000" pitchFamily="2" charset="0"/>
              <a:cs typeface="Poppins" panose="00000500000000000000" pitchFamily="2" charset="0"/>
            </a:rPr>
            <a:t>People-led proposals (lived experience shaping the project)</a:t>
          </a:r>
          <a:endParaRPr lang="en-US" sz="2000" kern="1200" dirty="0">
            <a:latin typeface="Poppins" panose="00000500000000000000" pitchFamily="2" charset="0"/>
            <a:cs typeface="Poppins" panose="00000500000000000000" pitchFamily="2" charset="0"/>
          </a:endParaRPr>
        </a:p>
      </dsp:txBody>
      <dsp:txXfrm>
        <a:off x="7277268" y="1766269"/>
        <a:ext cx="2721894" cy="16900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213FE8-AF7F-4F04-9412-7AF42AAD10A6}">
      <dsp:nvSpPr>
        <dsp:cNvPr id="0" name=""/>
        <dsp:cNvSpPr/>
      </dsp:nvSpPr>
      <dsp:spPr>
        <a:xfrm>
          <a:off x="3921" y="60150"/>
          <a:ext cx="2357873" cy="819415"/>
        </a:xfrm>
        <a:prstGeom prst="rect">
          <a:avLst/>
        </a:prstGeom>
        <a:solidFill>
          <a:schemeClr val="accent4">
            <a:hueOff val="0"/>
            <a:satOff val="0"/>
            <a:lumOff val="0"/>
            <a:alphaOff val="0"/>
          </a:schemeClr>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baseline="0">
              <a:latin typeface="Poppins" panose="00000500000000000000" pitchFamily="2" charset="0"/>
            </a:rPr>
            <a:t>Engagement</a:t>
          </a:r>
          <a:endParaRPr lang="en-US" sz="1900" kern="1200" baseline="0" dirty="0">
            <a:latin typeface="Poppins" panose="00000500000000000000" pitchFamily="2" charset="0"/>
          </a:endParaRPr>
        </a:p>
      </dsp:txBody>
      <dsp:txXfrm>
        <a:off x="3921" y="60150"/>
        <a:ext cx="2357873" cy="819415"/>
      </dsp:txXfrm>
    </dsp:sp>
    <dsp:sp modelId="{2C8F4694-A596-413B-BD62-094B98B7D946}">
      <dsp:nvSpPr>
        <dsp:cNvPr id="0" name=""/>
        <dsp:cNvSpPr/>
      </dsp:nvSpPr>
      <dsp:spPr>
        <a:xfrm>
          <a:off x="3921" y="879566"/>
          <a:ext cx="2357873" cy="1251719"/>
        </a:xfrm>
        <a:prstGeom prst="rect">
          <a:avLst/>
        </a:prstGeom>
        <a:solidFill>
          <a:schemeClr val="accent4">
            <a:tint val="40000"/>
            <a:alpha val="90000"/>
            <a:hueOff val="0"/>
            <a:satOff val="0"/>
            <a:lumOff val="0"/>
            <a:alphaOff val="0"/>
          </a:schemeClr>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baseline="0" dirty="0">
              <a:latin typeface="Poppins" panose="00000500000000000000" pitchFamily="2" charset="0"/>
            </a:rPr>
            <a:t>Evidence how you established the need</a:t>
          </a:r>
        </a:p>
      </dsp:txBody>
      <dsp:txXfrm>
        <a:off x="3921" y="879566"/>
        <a:ext cx="2357873" cy="1251719"/>
      </dsp:txXfrm>
    </dsp:sp>
    <dsp:sp modelId="{1A0F781C-BE81-4E80-903A-FDEC140A4A88}">
      <dsp:nvSpPr>
        <dsp:cNvPr id="0" name=""/>
        <dsp:cNvSpPr/>
      </dsp:nvSpPr>
      <dsp:spPr>
        <a:xfrm>
          <a:off x="2691896" y="60150"/>
          <a:ext cx="2357873" cy="819415"/>
        </a:xfrm>
        <a:prstGeom prst="rect">
          <a:avLst/>
        </a:prstGeom>
        <a:solidFill>
          <a:srgbClr val="009644"/>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baseline="0" dirty="0">
              <a:latin typeface="Poppins" panose="00000500000000000000" pitchFamily="2" charset="0"/>
            </a:rPr>
            <a:t>Benefit</a:t>
          </a:r>
        </a:p>
      </dsp:txBody>
      <dsp:txXfrm>
        <a:off x="2691896" y="60150"/>
        <a:ext cx="2357873" cy="819415"/>
      </dsp:txXfrm>
    </dsp:sp>
    <dsp:sp modelId="{06469A40-D0DF-4EF9-8BAA-C4EAF216CDD3}">
      <dsp:nvSpPr>
        <dsp:cNvPr id="0" name=""/>
        <dsp:cNvSpPr/>
      </dsp:nvSpPr>
      <dsp:spPr>
        <a:xfrm>
          <a:off x="2691896" y="879566"/>
          <a:ext cx="2357873" cy="1251719"/>
        </a:xfrm>
        <a:prstGeom prst="rect">
          <a:avLst/>
        </a:prstGeom>
        <a:solidFill>
          <a:schemeClr val="accent4">
            <a:tint val="40000"/>
            <a:alpha val="90000"/>
            <a:hueOff val="-3010734"/>
            <a:satOff val="7659"/>
            <a:lumOff val="789"/>
            <a:alphaOff val="0"/>
          </a:schemeClr>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baseline="0" dirty="0">
              <a:latin typeface="Poppins" panose="00000500000000000000" pitchFamily="2" charset="0"/>
            </a:rPr>
            <a:t>Evidence the benefit to your community </a:t>
          </a:r>
        </a:p>
      </dsp:txBody>
      <dsp:txXfrm>
        <a:off x="2691896" y="879566"/>
        <a:ext cx="2357873" cy="1251719"/>
      </dsp:txXfrm>
    </dsp:sp>
    <dsp:sp modelId="{0783298F-379D-4B95-ADBF-35B5DE0856D4}">
      <dsp:nvSpPr>
        <dsp:cNvPr id="0" name=""/>
        <dsp:cNvSpPr/>
      </dsp:nvSpPr>
      <dsp:spPr>
        <a:xfrm>
          <a:off x="5379872" y="60150"/>
          <a:ext cx="2357873" cy="819415"/>
        </a:xfrm>
        <a:prstGeom prst="rect">
          <a:avLst/>
        </a:prstGeom>
        <a:solidFill>
          <a:srgbClr val="000099"/>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baseline="0" dirty="0">
              <a:latin typeface="Poppins" panose="00000500000000000000" pitchFamily="2" charset="0"/>
            </a:rPr>
            <a:t>Delivering change</a:t>
          </a:r>
        </a:p>
      </dsp:txBody>
      <dsp:txXfrm>
        <a:off x="5379872" y="60150"/>
        <a:ext cx="2357873" cy="819415"/>
      </dsp:txXfrm>
    </dsp:sp>
    <dsp:sp modelId="{CCF15A6B-51A3-4DFE-BC4D-3EE312CAD17B}">
      <dsp:nvSpPr>
        <dsp:cNvPr id="0" name=""/>
        <dsp:cNvSpPr/>
      </dsp:nvSpPr>
      <dsp:spPr>
        <a:xfrm>
          <a:off x="5379872" y="879566"/>
          <a:ext cx="2357873" cy="1251719"/>
        </a:xfrm>
        <a:prstGeom prst="rect">
          <a:avLst/>
        </a:prstGeom>
        <a:solidFill>
          <a:srgbClr val="C5D3FF">
            <a:alpha val="89804"/>
          </a:srgbClr>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baseline="0" dirty="0">
              <a:latin typeface="Poppins" panose="00000500000000000000" pitchFamily="2" charset="0"/>
            </a:rPr>
            <a:t>Demonstrate quality and added value</a:t>
          </a:r>
        </a:p>
      </dsp:txBody>
      <dsp:txXfrm>
        <a:off x="5379872" y="879566"/>
        <a:ext cx="2357873" cy="1251719"/>
      </dsp:txXfrm>
    </dsp:sp>
    <dsp:sp modelId="{0DD3D24F-F4A3-466E-9F6B-1B46264DE5E5}">
      <dsp:nvSpPr>
        <dsp:cNvPr id="0" name=""/>
        <dsp:cNvSpPr/>
      </dsp:nvSpPr>
      <dsp:spPr>
        <a:xfrm>
          <a:off x="8067847" y="60150"/>
          <a:ext cx="2357873" cy="819415"/>
        </a:xfrm>
        <a:prstGeom prst="rect">
          <a:avLst/>
        </a:prstGeom>
        <a:solidFill>
          <a:srgbClr val="7030A0"/>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baseline="0" dirty="0">
              <a:latin typeface="Poppins" panose="00000500000000000000" pitchFamily="2" charset="0"/>
            </a:rPr>
            <a:t>Outcomes</a:t>
          </a:r>
        </a:p>
      </dsp:txBody>
      <dsp:txXfrm>
        <a:off x="8067847" y="60150"/>
        <a:ext cx="2357873" cy="819415"/>
      </dsp:txXfrm>
    </dsp:sp>
    <dsp:sp modelId="{02D8097B-14F9-4BB9-B45F-FAF2C69292C9}">
      <dsp:nvSpPr>
        <dsp:cNvPr id="0" name=""/>
        <dsp:cNvSpPr/>
      </dsp:nvSpPr>
      <dsp:spPr>
        <a:xfrm>
          <a:off x="8067847" y="879566"/>
          <a:ext cx="2357873" cy="1251719"/>
        </a:xfrm>
        <a:prstGeom prst="rect">
          <a:avLst/>
        </a:prstGeom>
        <a:solidFill>
          <a:schemeClr val="accent4">
            <a:lumMod val="40000"/>
            <a:lumOff val="60000"/>
            <a:alpha val="89804"/>
          </a:schemeClr>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baseline="0" dirty="0">
              <a:latin typeface="Poppins" panose="00000500000000000000" pitchFamily="2" charset="0"/>
            </a:rPr>
            <a:t>Align with the stated outcomes</a:t>
          </a:r>
        </a:p>
      </dsp:txBody>
      <dsp:txXfrm>
        <a:off x="8067847" y="879566"/>
        <a:ext cx="2357873" cy="12517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213FE8-AF7F-4F04-9412-7AF42AAD10A6}">
      <dsp:nvSpPr>
        <dsp:cNvPr id="0" name=""/>
        <dsp:cNvSpPr/>
      </dsp:nvSpPr>
      <dsp:spPr>
        <a:xfrm>
          <a:off x="2928" y="15960"/>
          <a:ext cx="1555788" cy="622315"/>
        </a:xfrm>
        <a:prstGeom prst="rect">
          <a:avLst/>
        </a:prstGeom>
        <a:solidFill>
          <a:srgbClr val="6C2E9B"/>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baseline="0" dirty="0">
              <a:latin typeface="Poppins" panose="00000500000000000000" pitchFamily="2" charset="0"/>
            </a:rPr>
            <a:t>1</a:t>
          </a:r>
        </a:p>
      </dsp:txBody>
      <dsp:txXfrm>
        <a:off x="2928" y="15960"/>
        <a:ext cx="1555788" cy="622315"/>
      </dsp:txXfrm>
    </dsp:sp>
    <dsp:sp modelId="{2C8F4694-A596-413B-BD62-094B98B7D946}">
      <dsp:nvSpPr>
        <dsp:cNvPr id="0" name=""/>
        <dsp:cNvSpPr/>
      </dsp:nvSpPr>
      <dsp:spPr>
        <a:xfrm>
          <a:off x="2928" y="638276"/>
          <a:ext cx="1555788" cy="1537199"/>
        </a:xfrm>
        <a:prstGeom prst="rect">
          <a:avLst/>
        </a:prstGeom>
        <a:solidFill>
          <a:schemeClr val="accent4">
            <a:tint val="40000"/>
            <a:alpha val="90000"/>
            <a:hueOff val="0"/>
            <a:satOff val="0"/>
            <a:lumOff val="0"/>
            <a:alphaOff val="0"/>
          </a:schemeClr>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baseline="0" dirty="0">
              <a:latin typeface="Poppins" panose="00000500000000000000" pitchFamily="2" charset="0"/>
            </a:rPr>
            <a:t>Tell us about organisation’s experience</a:t>
          </a:r>
        </a:p>
      </dsp:txBody>
      <dsp:txXfrm>
        <a:off x="2928" y="638276"/>
        <a:ext cx="1555788" cy="1537199"/>
      </dsp:txXfrm>
    </dsp:sp>
    <dsp:sp modelId="{24B2B073-C2D0-42AB-BAD5-922E77139453}">
      <dsp:nvSpPr>
        <dsp:cNvPr id="0" name=""/>
        <dsp:cNvSpPr/>
      </dsp:nvSpPr>
      <dsp:spPr>
        <a:xfrm>
          <a:off x="1776527" y="15960"/>
          <a:ext cx="1555788" cy="622315"/>
        </a:xfrm>
        <a:prstGeom prst="rect">
          <a:avLst/>
        </a:prstGeom>
        <a:solidFill>
          <a:srgbClr val="003399"/>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baseline="0" dirty="0">
              <a:latin typeface="Poppins" panose="00000500000000000000" pitchFamily="2" charset="0"/>
            </a:rPr>
            <a:t>2</a:t>
          </a:r>
        </a:p>
      </dsp:txBody>
      <dsp:txXfrm>
        <a:off x="1776527" y="15960"/>
        <a:ext cx="1555788" cy="622315"/>
      </dsp:txXfrm>
    </dsp:sp>
    <dsp:sp modelId="{2E9D8573-3A60-49BC-846F-D39257F397DB}">
      <dsp:nvSpPr>
        <dsp:cNvPr id="0" name=""/>
        <dsp:cNvSpPr/>
      </dsp:nvSpPr>
      <dsp:spPr>
        <a:xfrm>
          <a:off x="1776527" y="638276"/>
          <a:ext cx="1555788" cy="1537199"/>
        </a:xfrm>
        <a:prstGeom prst="rect">
          <a:avLst/>
        </a:prstGeom>
        <a:solidFill>
          <a:schemeClr val="accent4">
            <a:tint val="40000"/>
            <a:alpha val="90000"/>
            <a:hueOff val="-1806440"/>
            <a:satOff val="4595"/>
            <a:lumOff val="473"/>
            <a:alphaOff val="0"/>
          </a:schemeClr>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baseline="0" dirty="0">
              <a:latin typeface="Poppins" panose="00000500000000000000" pitchFamily="2" charset="0"/>
            </a:rPr>
            <a:t>Project details (activity, outputs timing)</a:t>
          </a:r>
        </a:p>
      </dsp:txBody>
      <dsp:txXfrm>
        <a:off x="1776527" y="638276"/>
        <a:ext cx="1555788" cy="1537199"/>
      </dsp:txXfrm>
    </dsp:sp>
    <dsp:sp modelId="{5AAA5EC9-F9FA-4DF6-9A1E-16F5025F9E4F}">
      <dsp:nvSpPr>
        <dsp:cNvPr id="0" name=""/>
        <dsp:cNvSpPr/>
      </dsp:nvSpPr>
      <dsp:spPr>
        <a:xfrm>
          <a:off x="3550126" y="15960"/>
          <a:ext cx="1555788" cy="622315"/>
        </a:xfrm>
        <a:prstGeom prst="rect">
          <a:avLst/>
        </a:prstGeom>
        <a:solidFill>
          <a:srgbClr val="009644"/>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baseline="0" dirty="0">
              <a:latin typeface="Poppins" panose="00000500000000000000" pitchFamily="2" charset="0"/>
            </a:rPr>
            <a:t>3</a:t>
          </a:r>
        </a:p>
      </dsp:txBody>
      <dsp:txXfrm>
        <a:off x="3550126" y="15960"/>
        <a:ext cx="1555788" cy="622315"/>
      </dsp:txXfrm>
    </dsp:sp>
    <dsp:sp modelId="{C70B25D0-BA5E-4DA3-B026-D60045251A42}">
      <dsp:nvSpPr>
        <dsp:cNvPr id="0" name=""/>
        <dsp:cNvSpPr/>
      </dsp:nvSpPr>
      <dsp:spPr>
        <a:xfrm>
          <a:off x="3550126" y="638276"/>
          <a:ext cx="1555788" cy="1537199"/>
        </a:xfrm>
        <a:prstGeom prst="rect">
          <a:avLst/>
        </a:prstGeom>
        <a:solidFill>
          <a:schemeClr val="accent4">
            <a:tint val="40000"/>
            <a:alpha val="90000"/>
            <a:hueOff val="-3612881"/>
            <a:satOff val="9191"/>
            <a:lumOff val="947"/>
            <a:alphaOff val="0"/>
          </a:schemeClr>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baseline="0" dirty="0">
              <a:latin typeface="Poppins" panose="00000500000000000000" pitchFamily="2" charset="0"/>
            </a:rPr>
            <a:t>The difference this will make and how you will measure it?</a:t>
          </a:r>
        </a:p>
      </dsp:txBody>
      <dsp:txXfrm>
        <a:off x="3550126" y="638276"/>
        <a:ext cx="1555788" cy="1537199"/>
      </dsp:txXfrm>
    </dsp:sp>
    <dsp:sp modelId="{F9B837BB-954E-4B16-B3E7-72EFFDBB2A0D}">
      <dsp:nvSpPr>
        <dsp:cNvPr id="0" name=""/>
        <dsp:cNvSpPr/>
      </dsp:nvSpPr>
      <dsp:spPr>
        <a:xfrm>
          <a:off x="5323726" y="15960"/>
          <a:ext cx="1555788" cy="622315"/>
        </a:xfrm>
        <a:prstGeom prst="rect">
          <a:avLst/>
        </a:prstGeom>
        <a:solidFill>
          <a:schemeClr val="accent4">
            <a:lumMod val="75000"/>
          </a:schemeClr>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baseline="0" dirty="0">
              <a:latin typeface="Poppins" panose="00000500000000000000" pitchFamily="2" charset="0"/>
            </a:rPr>
            <a:t>4</a:t>
          </a:r>
        </a:p>
      </dsp:txBody>
      <dsp:txXfrm>
        <a:off x="5323726" y="15960"/>
        <a:ext cx="1555788" cy="622315"/>
      </dsp:txXfrm>
    </dsp:sp>
    <dsp:sp modelId="{FA84A8D3-D982-49AD-963F-82FB8AC3BDC0}">
      <dsp:nvSpPr>
        <dsp:cNvPr id="0" name=""/>
        <dsp:cNvSpPr/>
      </dsp:nvSpPr>
      <dsp:spPr>
        <a:xfrm>
          <a:off x="5323726" y="638276"/>
          <a:ext cx="1555788" cy="1537199"/>
        </a:xfrm>
        <a:prstGeom prst="rect">
          <a:avLst/>
        </a:prstGeom>
        <a:solidFill>
          <a:schemeClr val="accent4">
            <a:tint val="40000"/>
            <a:alpha val="90000"/>
            <a:hueOff val="-5419321"/>
            <a:satOff val="13786"/>
            <a:lumOff val="1420"/>
            <a:alphaOff val="0"/>
          </a:schemeClr>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baseline="0" dirty="0">
              <a:latin typeface="Poppins" panose="00000500000000000000" pitchFamily="2" charset="0"/>
            </a:rPr>
            <a:t>Select outcomes from prescribed list</a:t>
          </a:r>
        </a:p>
      </dsp:txBody>
      <dsp:txXfrm>
        <a:off x="5323726" y="638276"/>
        <a:ext cx="1555788" cy="1537199"/>
      </dsp:txXfrm>
    </dsp:sp>
    <dsp:sp modelId="{3F9CCEAF-9236-4BA4-8044-2EC7BA84B3ED}">
      <dsp:nvSpPr>
        <dsp:cNvPr id="0" name=""/>
        <dsp:cNvSpPr/>
      </dsp:nvSpPr>
      <dsp:spPr>
        <a:xfrm>
          <a:off x="7097325" y="15960"/>
          <a:ext cx="1555788" cy="622315"/>
        </a:xfrm>
        <a:prstGeom prst="rect">
          <a:avLst/>
        </a:prstGeom>
        <a:solidFill>
          <a:srgbClr val="92D050"/>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baseline="0" dirty="0">
              <a:latin typeface="Poppins" panose="00000500000000000000" pitchFamily="2" charset="0"/>
            </a:rPr>
            <a:t>5</a:t>
          </a:r>
        </a:p>
      </dsp:txBody>
      <dsp:txXfrm>
        <a:off x="7097325" y="15960"/>
        <a:ext cx="1555788" cy="622315"/>
      </dsp:txXfrm>
    </dsp:sp>
    <dsp:sp modelId="{F9BA7971-7B2B-4690-944D-1E0261FF0F61}">
      <dsp:nvSpPr>
        <dsp:cNvPr id="0" name=""/>
        <dsp:cNvSpPr/>
      </dsp:nvSpPr>
      <dsp:spPr>
        <a:xfrm>
          <a:off x="7097325" y="638276"/>
          <a:ext cx="1555788" cy="1537199"/>
        </a:xfrm>
        <a:prstGeom prst="rect">
          <a:avLst/>
        </a:prstGeom>
        <a:solidFill>
          <a:schemeClr val="accent4">
            <a:tint val="40000"/>
            <a:alpha val="90000"/>
            <a:hueOff val="-7225762"/>
            <a:satOff val="18382"/>
            <a:lumOff val="1894"/>
            <a:alphaOff val="0"/>
          </a:schemeClr>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baseline="0" dirty="0">
              <a:latin typeface="Poppins" panose="00000500000000000000" pitchFamily="2" charset="0"/>
            </a:rPr>
            <a:t>How you identified the need</a:t>
          </a:r>
        </a:p>
      </dsp:txBody>
      <dsp:txXfrm>
        <a:off x="7097325" y="638276"/>
        <a:ext cx="1555788" cy="1537199"/>
      </dsp:txXfrm>
    </dsp:sp>
    <dsp:sp modelId="{4CDF82A7-1D79-4D32-9BB5-D183A5E64C9B}">
      <dsp:nvSpPr>
        <dsp:cNvPr id="0" name=""/>
        <dsp:cNvSpPr/>
      </dsp:nvSpPr>
      <dsp:spPr>
        <a:xfrm>
          <a:off x="8870924" y="15960"/>
          <a:ext cx="1555788" cy="622315"/>
        </a:xfrm>
        <a:prstGeom prst="rect">
          <a:avLst/>
        </a:prstGeom>
        <a:solidFill>
          <a:srgbClr val="0070C0"/>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kern="1200" baseline="0" dirty="0">
              <a:latin typeface="Poppins" panose="00000500000000000000" pitchFamily="2" charset="0"/>
            </a:rPr>
            <a:t>6</a:t>
          </a:r>
        </a:p>
      </dsp:txBody>
      <dsp:txXfrm>
        <a:off x="8870924" y="15960"/>
        <a:ext cx="1555788" cy="622315"/>
      </dsp:txXfrm>
    </dsp:sp>
    <dsp:sp modelId="{C9D99793-B1E3-4D3D-ACCB-93AC740C7935}">
      <dsp:nvSpPr>
        <dsp:cNvPr id="0" name=""/>
        <dsp:cNvSpPr/>
      </dsp:nvSpPr>
      <dsp:spPr>
        <a:xfrm>
          <a:off x="8870924" y="638276"/>
          <a:ext cx="1555788" cy="1537199"/>
        </a:xfrm>
        <a:prstGeom prst="rect">
          <a:avLst/>
        </a:prstGeom>
        <a:solidFill>
          <a:schemeClr val="accent4">
            <a:tint val="40000"/>
            <a:alpha val="90000"/>
            <a:hueOff val="-9032202"/>
            <a:satOff val="22977"/>
            <a:lumOff val="2367"/>
            <a:alphaOff val="0"/>
          </a:schemeClr>
        </a:solidFill>
        <a:ln w="1905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baseline="0" dirty="0">
              <a:latin typeface="Poppins" panose="00000500000000000000" pitchFamily="2" charset="0"/>
            </a:rPr>
            <a:t>How you identified the benefits</a:t>
          </a:r>
        </a:p>
      </dsp:txBody>
      <dsp:txXfrm>
        <a:off x="8870924" y="638276"/>
        <a:ext cx="1555788" cy="15371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CADCA-6A21-4A0E-BCF5-6F6A3B6A4777}">
      <dsp:nvSpPr>
        <dsp:cNvPr id="0" name=""/>
        <dsp:cNvSpPr/>
      </dsp:nvSpPr>
      <dsp:spPr>
        <a:xfrm>
          <a:off x="1842070" y="288831"/>
          <a:ext cx="2196000" cy="2196000"/>
        </a:xfrm>
        <a:prstGeom prst="ellipse">
          <a:avLst/>
        </a:prstGeom>
        <a:solidFill>
          <a:srgbClr val="009644"/>
        </a:solidFill>
        <a:ln>
          <a:noFill/>
        </a:ln>
        <a:effectLst/>
      </dsp:spPr>
      <dsp:style>
        <a:lnRef idx="0">
          <a:scrgbClr r="0" g="0" b="0"/>
        </a:lnRef>
        <a:fillRef idx="1">
          <a:scrgbClr r="0" g="0" b="0"/>
        </a:fillRef>
        <a:effectRef idx="0">
          <a:scrgbClr r="0" g="0" b="0"/>
        </a:effectRef>
        <a:fontRef idx="minor"/>
      </dsp:style>
    </dsp:sp>
    <dsp:sp modelId="{C7C1C612-36F3-414B-B291-60B1D7F85DBC}">
      <dsp:nvSpPr>
        <dsp:cNvPr id="0" name=""/>
        <dsp:cNvSpPr/>
      </dsp:nvSpPr>
      <dsp:spPr>
        <a:xfrm>
          <a:off x="2310070" y="756831"/>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D535DC8-0A6F-417E-B018-8FA7021FAD95}">
      <dsp:nvSpPr>
        <dsp:cNvPr id="0" name=""/>
        <dsp:cNvSpPr/>
      </dsp:nvSpPr>
      <dsp:spPr>
        <a:xfrm>
          <a:off x="1140070" y="3168831"/>
          <a:ext cx="3600000" cy="110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90000"/>
            </a:lnSpc>
            <a:spcBef>
              <a:spcPct val="0"/>
            </a:spcBef>
            <a:spcAft>
              <a:spcPct val="35000"/>
            </a:spcAft>
            <a:buNone/>
            <a:defRPr cap="all"/>
          </a:pPr>
          <a:r>
            <a:rPr lang="en-GB" sz="3200" b="1" kern="1200" cap="none" dirty="0">
              <a:latin typeface="Poppins" panose="00000500000000000000" pitchFamily="2" charset="0"/>
              <a:cs typeface="Poppins" panose="00000500000000000000" pitchFamily="2" charset="0"/>
            </a:rPr>
            <a:t>9 GRANTS &lt;£10,000</a:t>
          </a:r>
          <a:endParaRPr lang="en-US" sz="3200" b="1" kern="1200" cap="none" dirty="0">
            <a:latin typeface="Poppins" panose="00000500000000000000" pitchFamily="2" charset="0"/>
            <a:cs typeface="Poppins" panose="00000500000000000000" pitchFamily="2" charset="0"/>
          </a:endParaRPr>
        </a:p>
      </dsp:txBody>
      <dsp:txXfrm>
        <a:off x="1140070" y="3168831"/>
        <a:ext cx="3600000" cy="1102500"/>
      </dsp:txXfrm>
    </dsp:sp>
    <dsp:sp modelId="{E51EB6F3-F805-4C7D-BA80-411225678DB0}">
      <dsp:nvSpPr>
        <dsp:cNvPr id="0" name=""/>
        <dsp:cNvSpPr/>
      </dsp:nvSpPr>
      <dsp:spPr>
        <a:xfrm>
          <a:off x="6072070" y="288831"/>
          <a:ext cx="2196000" cy="2196000"/>
        </a:xfrm>
        <a:prstGeom prst="ellipse">
          <a:avLst/>
        </a:prstGeom>
        <a:solidFill>
          <a:srgbClr val="780078"/>
        </a:solidFill>
        <a:ln>
          <a:noFill/>
        </a:ln>
        <a:effectLst/>
      </dsp:spPr>
      <dsp:style>
        <a:lnRef idx="0">
          <a:scrgbClr r="0" g="0" b="0"/>
        </a:lnRef>
        <a:fillRef idx="1">
          <a:scrgbClr r="0" g="0" b="0"/>
        </a:fillRef>
        <a:effectRef idx="0">
          <a:scrgbClr r="0" g="0" b="0"/>
        </a:effectRef>
        <a:fontRef idx="minor"/>
      </dsp:style>
    </dsp:sp>
    <dsp:sp modelId="{FA2E93F9-1183-4DAC-BE9E-72CF80F99DD9}">
      <dsp:nvSpPr>
        <dsp:cNvPr id="0" name=""/>
        <dsp:cNvSpPr/>
      </dsp:nvSpPr>
      <dsp:spPr>
        <a:xfrm>
          <a:off x="6540070" y="756831"/>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3F99DDE-BDAE-44FA-B69C-42A565C36278}">
      <dsp:nvSpPr>
        <dsp:cNvPr id="0" name=""/>
        <dsp:cNvSpPr/>
      </dsp:nvSpPr>
      <dsp:spPr>
        <a:xfrm>
          <a:off x="5370070" y="3168831"/>
          <a:ext cx="3600000" cy="110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en-GB" sz="2800" b="1" kern="1200" dirty="0">
              <a:latin typeface="Poppins" panose="00000500000000000000" pitchFamily="2" charset="0"/>
              <a:cs typeface="Poppins" panose="00000500000000000000" pitchFamily="2" charset="0"/>
            </a:rPr>
            <a:t>JANUARY 2025 – MARCH 2026</a:t>
          </a:r>
          <a:endParaRPr lang="en-US" sz="2800" b="1" kern="1200" dirty="0">
            <a:latin typeface="Poppins" panose="00000500000000000000" pitchFamily="2" charset="0"/>
            <a:cs typeface="Poppins" panose="00000500000000000000" pitchFamily="2" charset="0"/>
          </a:endParaRPr>
        </a:p>
      </dsp:txBody>
      <dsp:txXfrm>
        <a:off x="5370070" y="3168831"/>
        <a:ext cx="3600000" cy="11025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0B42DD-EC0F-4AD1-9021-FCE6099B8BAD}" type="datetimeFigureOut">
              <a:rPr lang="en-GB" smtClean="0"/>
              <a:t>29/10/2024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B5A938-B405-4069-9AD2-B43479D8F6ED}" type="slidenum">
              <a:rPr lang="en-GB" smtClean="0"/>
              <a:t>‹#›</a:t>
            </a:fld>
            <a:endParaRPr lang="en-GB"/>
          </a:p>
        </p:txBody>
      </p:sp>
    </p:spTree>
    <p:extLst>
      <p:ext uri="{BB962C8B-B14F-4D97-AF65-F5344CB8AC3E}">
        <p14:creationId xmlns:p14="http://schemas.microsoft.com/office/powerpoint/2010/main" val="390448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gov.scot/publications/medication-assisted-treatment-mat-standards-scotland-access-choice-support/pages/2/"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Times New Roman" panose="02020603050405020304" pitchFamily="18" charset="0"/>
                <a:cs typeface="Calibri" panose="020F0502020204030204" pitchFamily="34" charset="0"/>
              </a:rPr>
              <a:t>The Highland Alcohol &amp; Drugs Partnership (Highland ADP) has awarded Scottish Government funds for distribution to third sector organisations in Highland. This means that we are offering nine grants of </a:t>
            </a:r>
            <a:r>
              <a:rPr lang="en-GB" sz="1800" u="sng" dirty="0">
                <a:effectLst/>
                <a:latin typeface="Calibri" panose="020F0502020204030204" pitchFamily="34" charset="0"/>
                <a:ea typeface="Times New Roman" panose="02020603050405020304" pitchFamily="18" charset="0"/>
                <a:cs typeface="Calibri" panose="020F0502020204030204" pitchFamily="34" charset="0"/>
              </a:rPr>
              <a:t>up to </a:t>
            </a:r>
            <a:r>
              <a:rPr lang="en-GB" sz="1800" dirty="0">
                <a:effectLst/>
                <a:latin typeface="Calibri" panose="020F0502020204030204" pitchFamily="34" charset="0"/>
                <a:ea typeface="Times New Roman" panose="02020603050405020304" pitchFamily="18" charset="0"/>
                <a:cs typeface="Calibri" panose="020F0502020204030204" pitchFamily="34" charset="0"/>
              </a:rPr>
              <a:t>£10,000 to spend over 12 months or less. We know that this community-led approach can improve participation in local services, encouraging community resilience and build capacity so we’re delighted to have some more grants for providers in the third sector.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Calibri" panose="020F0502020204030204" pitchFamily="34" charset="0"/>
              </a:rPr>
              <a:t>As you may know, last year we awarded 8 grants totalling over £325,000. The year before that, we awarded more than £230K in large grants plus £145K in a participatory budgeting process that took place in locations across the Highlands. The result has been a wide variety of fantastic initiatives, some of which are still ongoing as all of these funding opportunities were able to continue until the end March 2025.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Calibri" panose="020F0502020204030204" pitchFamily="34" charset="0"/>
              </a:rPr>
              <a:t>What that also means is that we at HTSI have learned a lot about distributing funding, assessing funding applications and monitoring ongoing activities. So, as well as describing the application process, I’ll try to sum up our recommendations for anyone considering applying to this fund, whether that is for the first time or as a repeat customer. </a:t>
            </a:r>
            <a:endParaRPr lang="en-GB" sz="1800" dirty="0">
              <a:effectLst/>
              <a:latin typeface="Arial" panose="020B060402020202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B9B5A938-B405-4069-9AD2-B43479D8F6ED}" type="slidenum">
              <a:rPr lang="en-GB" smtClean="0"/>
              <a:t>1</a:t>
            </a:fld>
            <a:endParaRPr lang="en-GB"/>
          </a:p>
        </p:txBody>
      </p:sp>
    </p:spTree>
    <p:extLst>
      <p:ext uri="{BB962C8B-B14F-4D97-AF65-F5344CB8AC3E}">
        <p14:creationId xmlns:p14="http://schemas.microsoft.com/office/powerpoint/2010/main" val="2176015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Calibri" panose="020F0502020204030204" pitchFamily="34" charset="0"/>
              </a:rPr>
              <a:t>Highland ADP and Scottish Government have a vision for what they want to achieve and have established a set of clear outcomes they want these funds to help them achieve. </a:t>
            </a:r>
            <a:r>
              <a:rPr lang="en-GB" sz="1800" dirty="0">
                <a:effectLst/>
                <a:latin typeface="Calibri" panose="020F0502020204030204" pitchFamily="34" charset="0"/>
                <a:ea typeface="Times New Roman" panose="02020603050405020304" pitchFamily="18" charset="0"/>
              </a:rPr>
              <a:t>Overall, its about preventing or reducing harm and there’s also scope for early interventions and broader community support mechanisms too.</a:t>
            </a:r>
            <a:r>
              <a:rPr lang="en-GB" sz="1800" dirty="0">
                <a:effectLst/>
                <a:latin typeface="Calibri" panose="020F0502020204030204" pitchFamily="34" charset="0"/>
                <a:ea typeface="Calibri" panose="020F0502020204030204" pitchFamily="34" charset="0"/>
                <a:cs typeface="Calibri" panose="020F0502020204030204" pitchFamily="34" charset="0"/>
              </a:rPr>
              <a:t> But you have the opportunity to demonstrate how you can help them achieve these aims and the funding application process is designed to help you describe how you’ll do that. To put it simply, we all know that you get out what you put in and that submitting a funding application can often take longer than we expect. There are facts that need to be checked, figures to clarify, criteria to match, and proof reading to make sure that at the very least, your contact details are correct. So, you should aim to set aside sufficient time to devote to reading through the guidance and criteria for this fund, outlining your proposed activity, costing it out based on estimated outputs, such as number of participants, staffing, etc, then drafting your application based on the anticipated outcomes and assessment criteria detailed within the guidance. Once you’ve completed this, you should ask someone to sense check it for you and once you’ve done your final edit, which should always include formatting to make sure it’s clear and easy to read, then someone else should proof read it for you before you submit. There’s no use trying to proof read a document you’ve spent hours writing and rewriting because you’re very unlikely to notice the typos at that point. Make it clear and compelling, persuade the reader that with your help they can achieve their goals by granting you these funds, be concise so you can say more with fewer words and that’s why its so important to set time aside for rewriting, and don’t make assumptions about what people will already know about your organisation.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effectLst/>
              <a:latin typeface="Arial" panose="020B0604020202020204" pitchFamily="34" charset="0"/>
              <a:ea typeface="Calibri" panose="020F0502020204030204" pitchFamily="34" charset="0"/>
            </a:endParaRPr>
          </a:p>
          <a:p>
            <a:pPr algn="l" fontAlgn="base">
              <a:buFont typeface="Arial" panose="020B0604020202020204" pitchFamily="34" charset="0"/>
              <a:buNone/>
            </a:pPr>
            <a:r>
              <a:rPr lang="en-GB" sz="1800" b="0" i="0" dirty="0">
                <a:solidFill>
                  <a:srgbClr val="201747"/>
                </a:solidFill>
                <a:effectLst/>
                <a:latin typeface="omnes-pro"/>
              </a:rPr>
              <a:t>The Highland AD Partnership are currently reviewing the local strategy so as a result, we are looking at the outcomes targeted by </a:t>
            </a:r>
            <a:r>
              <a:rPr lang="en-GB" b="0" i="0" dirty="0">
                <a:solidFill>
                  <a:srgbClr val="201747"/>
                </a:solidFill>
                <a:effectLst/>
                <a:latin typeface="omnes-pro"/>
              </a:rPr>
              <a:t>the Scottish Government’s National Mission on drug-related harm and incorporating alcohol into these as well. Successful applicants will, of course have their own outcomes, but your proposed project or activity must align with at least one of the overarching outcomes listed on the slide. </a:t>
            </a:r>
          </a:p>
          <a:p>
            <a:pPr algn="l" fontAlgn="base">
              <a:buFont typeface="Arial" panose="020B0604020202020204" pitchFamily="34" charset="0"/>
              <a:buNone/>
            </a:pPr>
            <a:r>
              <a:rPr lang="en-GB" b="0" i="0" dirty="0">
                <a:solidFill>
                  <a:srgbClr val="201747"/>
                </a:solidFill>
                <a:effectLst/>
                <a:latin typeface="omnes-pro"/>
              </a:rPr>
              <a:t>Fewer people developing problem use</a:t>
            </a:r>
          </a:p>
          <a:p>
            <a:pPr algn="l" fontAlgn="base">
              <a:buFont typeface="Arial" panose="020B0604020202020204" pitchFamily="34" charset="0"/>
              <a:buNone/>
            </a:pPr>
            <a:r>
              <a:rPr lang="en-GB" b="0" i="0" dirty="0">
                <a:solidFill>
                  <a:srgbClr val="201747"/>
                </a:solidFill>
                <a:effectLst/>
                <a:latin typeface="omnes-pro"/>
              </a:rPr>
              <a:t>Reducing risk</a:t>
            </a:r>
          </a:p>
          <a:p>
            <a:pPr algn="l" fontAlgn="base">
              <a:buFont typeface="Arial" panose="020B0604020202020204" pitchFamily="34" charset="0"/>
              <a:buNone/>
            </a:pPr>
            <a:r>
              <a:rPr lang="en-GB" b="0" i="0" dirty="0">
                <a:solidFill>
                  <a:srgbClr val="201747"/>
                </a:solidFill>
                <a:effectLst/>
                <a:latin typeface="omnes-pro"/>
              </a:rPr>
              <a:t>Access to treatment/recovery for ppl most at risk</a:t>
            </a:r>
          </a:p>
          <a:p>
            <a:pPr algn="l" fontAlgn="base">
              <a:buFont typeface="Arial" panose="020B0604020202020204" pitchFamily="34" charset="0"/>
              <a:buNone/>
            </a:pPr>
            <a:r>
              <a:rPr lang="en-GB" b="0" i="0" dirty="0">
                <a:solidFill>
                  <a:srgbClr val="201747"/>
                </a:solidFill>
                <a:effectLst/>
                <a:latin typeface="omnes-pro"/>
              </a:rPr>
              <a:t>High quality treatment/recovery</a:t>
            </a:r>
          </a:p>
          <a:p>
            <a:pPr algn="l" fontAlgn="base">
              <a:buFont typeface="Arial" panose="020B0604020202020204" pitchFamily="34" charset="0"/>
              <a:buNone/>
            </a:pPr>
            <a:r>
              <a:rPr lang="en-GB" b="0" i="0" dirty="0">
                <a:solidFill>
                  <a:srgbClr val="201747"/>
                </a:solidFill>
                <a:effectLst/>
                <a:latin typeface="omnes-pro"/>
              </a:rPr>
              <a:t>Improved quality of life</a:t>
            </a:r>
          </a:p>
          <a:p>
            <a:pPr algn="l" fontAlgn="base">
              <a:buFont typeface="Arial" panose="020B0604020202020204" pitchFamily="34" charset="0"/>
              <a:buNone/>
            </a:pPr>
            <a:r>
              <a:rPr lang="en-GB" b="0" i="0" dirty="0">
                <a:solidFill>
                  <a:srgbClr val="201747"/>
                </a:solidFill>
                <a:effectLst/>
                <a:latin typeface="omnes-pro"/>
              </a:rPr>
              <a:t>Support for children, families and communities affected</a:t>
            </a:r>
          </a:p>
          <a:p>
            <a:pPr algn="l" fontAlgn="base">
              <a:buFont typeface="Arial" panose="020B0604020202020204" pitchFamily="34" charset="0"/>
              <a:buNone/>
            </a:pPr>
            <a:endParaRPr lang="en-GB" b="0" i="0" dirty="0">
              <a:solidFill>
                <a:srgbClr val="201747"/>
              </a:solidFill>
              <a:effectLst/>
              <a:latin typeface="omnes-pro"/>
            </a:endParaRPr>
          </a:p>
          <a:p>
            <a:pPr algn="l" fontAlgn="base">
              <a:buFont typeface="Arial" panose="020B0604020202020204" pitchFamily="34" charset="0"/>
              <a:buNone/>
            </a:pPr>
            <a:r>
              <a:rPr lang="en-GB" b="0" i="0" dirty="0">
                <a:solidFill>
                  <a:srgbClr val="201747"/>
                </a:solidFill>
                <a:effectLst/>
                <a:latin typeface="omnes-pro"/>
              </a:rPr>
              <a:t>I</a:t>
            </a:r>
            <a:r>
              <a:rPr lang="en-US" dirty="0"/>
              <a:t>f you plan to work with people affected by substance use, </a:t>
            </a:r>
            <a:r>
              <a:rPr lang="en-US" dirty="0" err="1"/>
              <a:t>i</a:t>
            </a:r>
            <a:r>
              <a:rPr lang="en-GB" b="0" i="0" dirty="0">
                <a:solidFill>
                  <a:srgbClr val="201747"/>
                </a:solidFill>
                <a:effectLst/>
                <a:latin typeface="omnes-pro"/>
              </a:rPr>
              <a:t>t’s also useful to be aware of the MAT Standards </a:t>
            </a:r>
            <a:r>
              <a:rPr lang="en-US" dirty="0">
                <a:hlinkClick r:id="rId3"/>
              </a:rPr>
              <a:t>Introduction - Medication Assisted Treatment (MAT) standards: access, choice, support - </a:t>
            </a:r>
            <a:r>
              <a:rPr lang="en-US" dirty="0" err="1">
                <a:hlinkClick r:id="rId3"/>
              </a:rPr>
              <a:t>gov.scot</a:t>
            </a:r>
            <a:r>
              <a:rPr lang="en-US" dirty="0">
                <a:hlinkClick r:id="rId3"/>
              </a:rPr>
              <a:t> (www.gov.scot)</a:t>
            </a:r>
            <a:r>
              <a:rPr lang="en-US" dirty="0"/>
              <a:t>. </a:t>
            </a:r>
            <a:r>
              <a:rPr lang="en-US" b="0" i="0" dirty="0">
                <a:solidFill>
                  <a:srgbClr val="333333"/>
                </a:solidFill>
                <a:effectLst/>
                <a:latin typeface="Roboto" panose="02000000000000000000" pitchFamily="2" charset="0"/>
              </a:rPr>
              <a:t>They are evidence-based standards for consistent delivery of safe, accessible, high-quality drug treatment across Scotland. These are relevant to people and families accessing or in need of services, so it’s potentially useful to have an understanding of the principles and people’s rights to treatment.</a:t>
            </a:r>
            <a:endParaRPr lang="en-GB" b="0" i="0" dirty="0">
              <a:solidFill>
                <a:srgbClr val="201747"/>
              </a:solidFill>
              <a:effectLst/>
              <a:latin typeface="omnes-pro"/>
            </a:endParaRP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endParaRPr lang="en-GB" sz="1200" dirty="0">
              <a:effectLst/>
              <a:latin typeface="Arial" panose="020B0604020202020204" pitchFamily="34" charset="0"/>
              <a:ea typeface="Calibri" panose="020F0502020204030204" pitchFamily="34" charset="0"/>
            </a:endParaRP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lang="en-GB" sz="1200" dirty="0">
                <a:effectLst/>
                <a:latin typeface="Arial" panose="020B0604020202020204" pitchFamily="34" charset="0"/>
                <a:ea typeface="Calibri" panose="020F0502020204030204" pitchFamily="34" charset="0"/>
              </a:rPr>
              <a:t>So this is the landscape within which these grants are being made available.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D17261-7046-492F-BDDA-582ECB49A7C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2120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Arial" panose="020B0604020202020204" pitchFamily="34" charset="0"/>
                <a:ea typeface="Calibri" panose="020F0502020204030204" pitchFamily="34" charset="0"/>
              </a:rPr>
              <a:t>The Local Improvement Fund grants will be awarded by end of this year, with a view to projects starting in January 2025 - and you can deliver your project for 12 months or less. We are encouraging applicants to plan activities in the 12 months up to January 2026. The reason for this is that if your project were to run into difficulties, we can approve a brief extension till end March 2026 at the latest, so our preference is to maintain a certain amount of flexibility for that reason. </a:t>
            </a:r>
            <a:r>
              <a:rPr lang="en-GB" dirty="0"/>
              <a:t>The closing date is 27 November at 5pm. We’re really keen to see collaborative bidding for these grants where possible, but we know this can take time to develop agreements and plans, and we recognise that you haven’t had much time to prepare for this grants programme.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Times New Roman" panose="02020603050405020304" pitchFamily="18" charset="0"/>
                <a:cs typeface="Calibri" panose="020F0502020204030204" pitchFamily="34" charset="0"/>
              </a:rPr>
              <a:t>The purpose of the funding is to enable activities and services to develop in ways that prevent or reduce alcohol &amp; drug-related harm. Current data suggests that access </a:t>
            </a:r>
            <a:r>
              <a:rPr lang="en-US" sz="2800" b="0" i="0" dirty="0">
                <a:solidFill>
                  <a:srgbClr val="000000"/>
                </a:solidFill>
                <a:effectLst/>
                <a:latin typeface="Calibri" panose="020F0502020204030204" pitchFamily="34" charset="0"/>
              </a:rPr>
              <a:t>to treatment is a key protective factor for reducing drug deaths, so we’re keen to see initiatives that encourage access or provide referrals where appropriate.</a:t>
            </a:r>
            <a:r>
              <a:rPr lang="en-GB" sz="1800" dirty="0">
                <a:effectLst/>
                <a:latin typeface="Calibri" panose="020F0502020204030204" pitchFamily="34" charset="0"/>
                <a:ea typeface="Times New Roman" panose="02020603050405020304" pitchFamily="18" charset="0"/>
                <a:cs typeface="Calibri" panose="020F0502020204030204" pitchFamily="34" charset="0"/>
              </a:rPr>
              <a:t> Successful bids will have meaningful involvement of people with living/lived experience, evidence of both the need and efficacy of the proposals, </a:t>
            </a:r>
            <a:r>
              <a:rPr lang="en-GB" sz="1800" b="1" dirty="0">
                <a:effectLst/>
                <a:latin typeface="Calibri" panose="020F0502020204030204" pitchFamily="34" charset="0"/>
                <a:ea typeface="Times New Roman" panose="02020603050405020304" pitchFamily="18" charset="0"/>
                <a:cs typeface="Calibri" panose="020F0502020204030204" pitchFamily="34" charset="0"/>
              </a:rPr>
              <a:t>and </a:t>
            </a:r>
            <a:r>
              <a:rPr lang="en-GB" sz="1800" dirty="0">
                <a:effectLst/>
                <a:latin typeface="Calibri" panose="020F0502020204030204" pitchFamily="34" charset="0"/>
                <a:ea typeface="Times New Roman" panose="02020603050405020304" pitchFamily="18" charset="0"/>
                <a:cs typeface="Calibri" panose="020F0502020204030204" pitchFamily="34" charset="0"/>
              </a:rPr>
              <a:t>have a track record for delivered services to vulnerable people safely, as well as monitoring and evaluating the difference your service makes.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9B5A938-B405-4069-9AD2-B43479D8F6ED}" type="slidenum">
              <a:rPr lang="en-GB" smtClean="0"/>
              <a:t>3</a:t>
            </a:fld>
            <a:endParaRPr lang="en-GB"/>
          </a:p>
        </p:txBody>
      </p:sp>
    </p:spTree>
    <p:extLst>
      <p:ext uri="{BB962C8B-B14F-4D97-AF65-F5344CB8AC3E}">
        <p14:creationId xmlns:p14="http://schemas.microsoft.com/office/powerpoint/2010/main" val="83994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the essential criteria for being eligible to apply, in addition to meeting at least one of the outcomes stated in the guidance. Any Third Sector organisation or community group can apply </a:t>
            </a:r>
            <a:r>
              <a:rPr lang="en-GB" b="0" i="0" dirty="0">
                <a:solidFill>
                  <a:srgbClr val="201747"/>
                </a:solidFill>
                <a:effectLst/>
                <a:latin typeface="omnes-pro"/>
              </a:rPr>
              <a:t>as long as you have a bank account in the organisation’s name and accounts from the previous year</a:t>
            </a:r>
            <a:r>
              <a:rPr lang="en-GB" dirty="0"/>
              <a:t>. You must have experience operating or delivering services in the Highlands and working with vulnerable groups. Your proposals should be led by and involve people’s living/lived experience. </a:t>
            </a:r>
          </a:p>
        </p:txBody>
      </p:sp>
      <p:sp>
        <p:nvSpPr>
          <p:cNvPr id="4" name="Slide Number Placeholder 3"/>
          <p:cNvSpPr>
            <a:spLocks noGrp="1"/>
          </p:cNvSpPr>
          <p:nvPr>
            <p:ph type="sldNum" sz="quarter" idx="5"/>
          </p:nvPr>
        </p:nvSpPr>
        <p:spPr/>
        <p:txBody>
          <a:bodyPr/>
          <a:lstStyle/>
          <a:p>
            <a:fld id="{B9B5A938-B405-4069-9AD2-B43479D8F6ED}" type="slidenum">
              <a:rPr lang="en-GB" smtClean="0"/>
              <a:t>4</a:t>
            </a:fld>
            <a:endParaRPr lang="en-GB"/>
          </a:p>
        </p:txBody>
      </p:sp>
    </p:spTree>
    <p:extLst>
      <p:ext uri="{BB962C8B-B14F-4D97-AF65-F5344CB8AC3E}">
        <p14:creationId xmlns:p14="http://schemas.microsoft.com/office/powerpoint/2010/main" val="4075956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your application meets the essential criteria this will be assessed by the funding panel, which is made up of members of the Highland Partnership, including third sector colleagues, NHS Highland, Highland Council and others. We can offer support with the application process of course, if you contact us in plenty of time. In the last few days before the closing date, this becomes less realistic.</a:t>
            </a:r>
          </a:p>
          <a:p>
            <a:endParaRPr lang="en-GB" dirty="0"/>
          </a:p>
          <a:p>
            <a:pPr>
              <a:lnSpc>
                <a:spcPct val="107000"/>
              </a:lnSpc>
              <a:spcAft>
                <a:spcPts val="800"/>
              </a:spcAft>
            </a:pPr>
            <a:r>
              <a:rPr lang="en-GB" sz="1800" dirty="0">
                <a:effectLst/>
                <a:latin typeface="Poppins" panose="00000500000000000000" pitchFamily="2" charset="0"/>
                <a:ea typeface="Calibri" panose="020F0502020204030204" pitchFamily="34" charset="0"/>
                <a:cs typeface="Times New Roman" panose="02020603050405020304" pitchFamily="18" charset="0"/>
              </a:rPr>
              <a:t>Decisions will be based on how well your application demonstrates that you meet the following criteria: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effectLst/>
                <a:latin typeface="Poppins" panose="00000500000000000000" pitchFamily="2" charset="0"/>
                <a:ea typeface="Times New Roman" panose="02020603050405020304" pitchFamily="18" charset="0"/>
                <a:cs typeface="Times New Roman" panose="02020603050405020304" pitchFamily="18" charset="0"/>
              </a:rPr>
              <a:t>Evidence of need identified through community engagement</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effectLst/>
                <a:latin typeface="Poppins" panose="00000500000000000000" pitchFamily="2" charset="0"/>
                <a:ea typeface="Calibri" panose="020F0502020204030204" pitchFamily="34" charset="0"/>
                <a:cs typeface="Times New Roman" panose="02020603050405020304" pitchFamily="18" charset="0"/>
              </a:rPr>
              <a:t>Clear rationale that explains the benefits of proposed activities and how these were identified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effectLst/>
                <a:latin typeface="Poppins" panose="00000500000000000000" pitchFamily="2" charset="0"/>
                <a:ea typeface="Times New Roman" panose="02020603050405020304" pitchFamily="18" charset="0"/>
                <a:cs typeface="Times New Roman" panose="02020603050405020304" pitchFamily="18" charset="0"/>
              </a:rPr>
              <a:t>Clear description of the difference this will make for participants</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lang="en-GB" sz="1800" dirty="0">
                <a:effectLst/>
                <a:latin typeface="Poppins" panose="00000500000000000000" pitchFamily="2" charset="0"/>
                <a:ea typeface="Calibri" panose="020F0502020204030204" pitchFamily="34" charset="0"/>
                <a:cs typeface="Times New Roman" panose="02020603050405020304" pitchFamily="18" charset="0"/>
              </a:rPr>
              <a:t>And i</a:t>
            </a:r>
            <a:r>
              <a:rPr lang="en-GB" sz="1800" dirty="0">
                <a:effectLst/>
                <a:latin typeface="Poppins" panose="00000500000000000000" pitchFamily="2" charset="0"/>
                <a:ea typeface="Times New Roman" panose="02020603050405020304" pitchFamily="18" charset="0"/>
                <a:cs typeface="Times New Roman" panose="02020603050405020304" pitchFamily="18" charset="0"/>
              </a:rPr>
              <a:t>n line with the stated outcomes of the fund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dirty="0"/>
              <a:t>We will provide the panel with a scoring system to ensure a consistent process in reaching decisions, but these are the underlying principles on which applications will be assessed. </a:t>
            </a:r>
          </a:p>
        </p:txBody>
      </p:sp>
      <p:sp>
        <p:nvSpPr>
          <p:cNvPr id="4" name="Slide Number Placeholder 3"/>
          <p:cNvSpPr>
            <a:spLocks noGrp="1"/>
          </p:cNvSpPr>
          <p:nvPr>
            <p:ph type="sldNum" sz="quarter" idx="5"/>
          </p:nvPr>
        </p:nvSpPr>
        <p:spPr/>
        <p:txBody>
          <a:bodyPr/>
          <a:lstStyle/>
          <a:p>
            <a:fld id="{B9B5A938-B405-4069-9AD2-B43479D8F6ED}" type="slidenum">
              <a:rPr lang="en-GB" smtClean="0"/>
              <a:t>5</a:t>
            </a:fld>
            <a:endParaRPr lang="en-GB"/>
          </a:p>
        </p:txBody>
      </p:sp>
    </p:spTree>
    <p:extLst>
      <p:ext uri="{BB962C8B-B14F-4D97-AF65-F5344CB8AC3E}">
        <p14:creationId xmlns:p14="http://schemas.microsoft.com/office/powerpoint/2010/main" val="3696647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04C9B2-429A-B8D7-7980-DE4EC3C832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822619-C3C7-BCF7-9B0D-C03F3C7DFA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FDADD9B-5679-5BCF-BD56-6A9D0D0CF08C}"/>
              </a:ext>
            </a:extLst>
          </p:cNvPr>
          <p:cNvSpPr>
            <a:spLocks noGrp="1"/>
          </p:cNvSpPr>
          <p:nvPr>
            <p:ph type="body" idx="1"/>
          </p:nvPr>
        </p:nvSpPr>
        <p:spPr/>
        <p:txBody>
          <a:bodyPr/>
          <a:lstStyle/>
          <a:p>
            <a:r>
              <a:rPr lang="en-GB" dirty="0"/>
              <a:t>The questions, as I said, have been designed to ensure you have the opportunity to describe how your plans will help achieve the shared goals/outcomes:</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effectLst/>
                <a:latin typeface="Poppins" panose="00000500000000000000" pitchFamily="2" charset="0"/>
                <a:ea typeface="Times New Roman" panose="02020603050405020304" pitchFamily="18" charset="0"/>
                <a:cs typeface="Times New Roman" panose="02020603050405020304" pitchFamily="18" charset="0"/>
              </a:rPr>
              <a:t>Experience</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effectLst/>
                <a:latin typeface="Poppins" panose="00000500000000000000" pitchFamily="2" charset="0"/>
                <a:ea typeface="Calibri" panose="020F0502020204030204" pitchFamily="34" charset="0"/>
                <a:cs typeface="Times New Roman" panose="02020603050405020304" pitchFamily="18" charset="0"/>
              </a:rPr>
              <a:t>Activity and outputs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effectLst/>
                <a:latin typeface="Poppins" panose="00000500000000000000" pitchFamily="2" charset="0"/>
                <a:ea typeface="Times New Roman" panose="02020603050405020304" pitchFamily="18" charset="0"/>
                <a:cs typeface="Times New Roman" panose="02020603050405020304" pitchFamily="18" charset="0"/>
              </a:rPr>
              <a:t>The difference this will make for participants</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effectLst/>
                <a:latin typeface="Poppins" panose="00000500000000000000" pitchFamily="2" charset="0"/>
                <a:ea typeface="Times New Roman" panose="02020603050405020304" pitchFamily="18" charset="0"/>
                <a:cs typeface="Times New Roman" panose="02020603050405020304" pitchFamily="18" charset="0"/>
              </a:rPr>
              <a:t>Shared outcomes</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lang="en-GB" sz="1800" dirty="0">
                <a:effectLst/>
                <a:latin typeface="Poppins" panose="00000500000000000000" pitchFamily="2" charset="0"/>
                <a:ea typeface="Calibri" panose="020F0502020204030204" pitchFamily="34" charset="0"/>
                <a:cs typeface="Times New Roman" panose="02020603050405020304" pitchFamily="18" charset="0"/>
              </a:rPr>
              <a:t>Needs identified through engagement with the community</a:t>
            </a:r>
          </a:p>
          <a:p>
            <a:pPr marL="342900" marR="0" lvl="0" indent="-342900" algn="l" defTabSz="914400" rtl="0" eaLnBrk="1" fontAlgn="auto" latinLnBrk="0" hangingPunct="1">
              <a:lnSpc>
                <a:spcPct val="107000"/>
              </a:lnSpc>
              <a:spcBef>
                <a:spcPts val="0"/>
              </a:spcBef>
              <a:spcAft>
                <a:spcPts val="800"/>
              </a:spcAft>
              <a:buClrTx/>
              <a:buSzPts val="1000"/>
              <a:buFont typeface="Symbol" panose="05050102010706020507" pitchFamily="18" charset="2"/>
              <a:buChar char=""/>
              <a:tabLst>
                <a:tab pos="457200" algn="l"/>
              </a:tabLst>
              <a:defRPr/>
            </a:pPr>
            <a:r>
              <a:rPr lang="en-GB" sz="1800" dirty="0">
                <a:effectLst/>
                <a:latin typeface="Poppins" panose="00000500000000000000" pitchFamily="2" charset="0"/>
                <a:ea typeface="Calibri" panose="020F0502020204030204" pitchFamily="34" charset="0"/>
                <a:cs typeface="Times New Roman" panose="02020603050405020304" pitchFamily="18" charset="0"/>
              </a:rPr>
              <a:t>Benefits and how you identified this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Pts val="1000"/>
              <a:buFont typeface="Symbol" panose="05050102010706020507" pitchFamily="18" charset="2"/>
              <a:buNone/>
              <a:tabLst>
                <a:tab pos="457200" algn="l"/>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In addition there will be questions about start/end dates, finances, locality, etc.</a:t>
            </a:r>
          </a:p>
        </p:txBody>
      </p:sp>
      <p:sp>
        <p:nvSpPr>
          <p:cNvPr id="4" name="Slide Number Placeholder 3">
            <a:extLst>
              <a:ext uri="{FF2B5EF4-FFF2-40B4-BE49-F238E27FC236}">
                <a16:creationId xmlns:a16="http://schemas.microsoft.com/office/drawing/2014/main" id="{DBDB964C-4583-305A-87D7-D7DCF4C62D1B}"/>
              </a:ext>
            </a:extLst>
          </p:cNvPr>
          <p:cNvSpPr>
            <a:spLocks noGrp="1"/>
          </p:cNvSpPr>
          <p:nvPr>
            <p:ph type="sldNum" sz="quarter" idx="5"/>
          </p:nvPr>
        </p:nvSpPr>
        <p:spPr/>
        <p:txBody>
          <a:bodyPr/>
          <a:lstStyle/>
          <a:p>
            <a:fld id="{B9B5A938-B405-4069-9AD2-B43479D8F6ED}" type="slidenum">
              <a:rPr lang="en-GB" smtClean="0"/>
              <a:t>6</a:t>
            </a:fld>
            <a:endParaRPr lang="en-GB"/>
          </a:p>
        </p:txBody>
      </p:sp>
    </p:spTree>
    <p:extLst>
      <p:ext uri="{BB962C8B-B14F-4D97-AF65-F5344CB8AC3E}">
        <p14:creationId xmlns:p14="http://schemas.microsoft.com/office/powerpoint/2010/main" val="3481849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To summarise, we want to provide at least nine x grants of £10K or less to begin delivering positive change in January 2025 (or March at the latest) and these may continue till January 2026 (or March at the latest). </a:t>
            </a: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9B5A938-B405-4069-9AD2-B43479D8F6ED}" type="slidenum">
              <a:rPr lang="en-GB" smtClean="0"/>
              <a:t>7</a:t>
            </a:fld>
            <a:endParaRPr lang="en-GB"/>
          </a:p>
        </p:txBody>
      </p:sp>
    </p:spTree>
    <p:extLst>
      <p:ext uri="{BB962C8B-B14F-4D97-AF65-F5344CB8AC3E}">
        <p14:creationId xmlns:p14="http://schemas.microsoft.com/office/powerpoint/2010/main" val="2760443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the details are online here and you can contact me on funding@highlandtsi.org.uk. Already available are the guidance document, FAQs, a sample application you can use to draft your proposal, and let me know if there’s anything else you would find useful. </a:t>
            </a:r>
          </a:p>
        </p:txBody>
      </p:sp>
      <p:sp>
        <p:nvSpPr>
          <p:cNvPr id="4" name="Slide Number Placeholder 3"/>
          <p:cNvSpPr>
            <a:spLocks noGrp="1"/>
          </p:cNvSpPr>
          <p:nvPr>
            <p:ph type="sldNum" sz="quarter" idx="5"/>
          </p:nvPr>
        </p:nvSpPr>
        <p:spPr/>
        <p:txBody>
          <a:bodyPr/>
          <a:lstStyle/>
          <a:p>
            <a:fld id="{B9B5A938-B405-4069-9AD2-B43479D8F6ED}" type="slidenum">
              <a:rPr lang="en-GB" smtClean="0"/>
              <a:t>8</a:t>
            </a:fld>
            <a:endParaRPr lang="en-GB"/>
          </a:p>
        </p:txBody>
      </p:sp>
    </p:spTree>
    <p:extLst>
      <p:ext uri="{BB962C8B-B14F-4D97-AF65-F5344CB8AC3E}">
        <p14:creationId xmlns:p14="http://schemas.microsoft.com/office/powerpoint/2010/main" val="13359358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10/29/24</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descr="A picture containing text&#10;&#10;Description automatically generated">
            <a:extLst>
              <a:ext uri="{FF2B5EF4-FFF2-40B4-BE49-F238E27FC236}">
                <a16:creationId xmlns:a16="http://schemas.microsoft.com/office/drawing/2014/main" id="{213CED07-4205-46E9-8086-6084A323D350}"/>
              </a:ext>
            </a:extLst>
          </p:cNvPr>
          <p:cNvPicPr>
            <a:picLocks noChangeAspect="1"/>
          </p:cNvPicPr>
          <p:nvPr userDrawn="1"/>
        </p:nvPicPr>
        <p:blipFill>
          <a:blip r:embed="rId2"/>
          <a:stretch>
            <a:fillRect/>
          </a:stretch>
        </p:blipFill>
        <p:spPr>
          <a:xfrm>
            <a:off x="387396" y="5716751"/>
            <a:ext cx="1445168" cy="1014153"/>
          </a:xfrm>
          <a:prstGeom prst="rect">
            <a:avLst/>
          </a:prstGeom>
        </p:spPr>
      </p:pic>
    </p:spTree>
    <p:extLst>
      <p:ext uri="{BB962C8B-B14F-4D97-AF65-F5344CB8AC3E}">
        <p14:creationId xmlns:p14="http://schemas.microsoft.com/office/powerpoint/2010/main" val="1537969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61860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608105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pic>
        <p:nvPicPr>
          <p:cNvPr id="7" name="Picture 6" descr="A picture containing text&#10;&#10;Description automatically generated">
            <a:extLst>
              <a:ext uri="{FF2B5EF4-FFF2-40B4-BE49-F238E27FC236}">
                <a16:creationId xmlns:a16="http://schemas.microsoft.com/office/drawing/2014/main" id="{C2E42D7A-BB8A-4E08-8ED5-91C506D387C0}"/>
              </a:ext>
            </a:extLst>
          </p:cNvPr>
          <p:cNvPicPr>
            <a:picLocks noChangeAspect="1"/>
          </p:cNvPicPr>
          <p:nvPr userDrawn="1"/>
        </p:nvPicPr>
        <p:blipFill>
          <a:blip r:embed="rId2"/>
          <a:stretch>
            <a:fillRect/>
          </a:stretch>
        </p:blipFill>
        <p:spPr>
          <a:xfrm>
            <a:off x="387396" y="5716751"/>
            <a:ext cx="1445168" cy="1014153"/>
          </a:xfrm>
          <a:prstGeom prst="rect">
            <a:avLst/>
          </a:prstGeom>
        </p:spPr>
      </p:pic>
    </p:spTree>
    <p:extLst>
      <p:ext uri="{BB962C8B-B14F-4D97-AF65-F5344CB8AC3E}">
        <p14:creationId xmlns:p14="http://schemas.microsoft.com/office/powerpoint/2010/main" val="2823838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10/29/24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Picture 7" descr="A picture containing text&#10;&#10;Description automatically generated">
            <a:extLst>
              <a:ext uri="{FF2B5EF4-FFF2-40B4-BE49-F238E27FC236}">
                <a16:creationId xmlns:a16="http://schemas.microsoft.com/office/drawing/2014/main" id="{1A598990-90A8-4655-B597-B95513535502}"/>
              </a:ext>
            </a:extLst>
          </p:cNvPr>
          <p:cNvPicPr>
            <a:picLocks noChangeAspect="1"/>
          </p:cNvPicPr>
          <p:nvPr userDrawn="1"/>
        </p:nvPicPr>
        <p:blipFill>
          <a:blip r:embed="rId2"/>
          <a:stretch>
            <a:fillRect/>
          </a:stretch>
        </p:blipFill>
        <p:spPr>
          <a:xfrm>
            <a:off x="387396" y="5716751"/>
            <a:ext cx="1445168" cy="1014153"/>
          </a:xfrm>
          <a:prstGeom prst="rect">
            <a:avLst/>
          </a:prstGeom>
        </p:spPr>
      </p:pic>
    </p:spTree>
    <p:extLst>
      <p:ext uri="{BB962C8B-B14F-4D97-AF65-F5344CB8AC3E}">
        <p14:creationId xmlns:p14="http://schemas.microsoft.com/office/powerpoint/2010/main" val="3308006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10/29/24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94289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10/29/24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620706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10/29/24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267500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10/29/24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887162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10/29/24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377070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10/29/24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940661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96DFF08F-DC6B-4601-B491-B0F83F6DD2DA}" type="datetimeFigureOut">
              <a:rPr lang="en-US" dirty="0"/>
              <a:pPr/>
              <a:t>10/29/24</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5113961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hyperlink" Target="mailto:funding@highlandtsi.org.u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www.highlandtsi.org.uk/li-fund"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5E282C6F-07AB-40FC-8B8B-81FC5F9C62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cxnSp>
        <p:nvCxnSpPr>
          <p:cNvPr id="24" name="Straight Connector 23">
            <a:extLst>
              <a:ext uri="{FF2B5EF4-FFF2-40B4-BE49-F238E27FC236}">
                <a16:creationId xmlns:a16="http://schemas.microsoft.com/office/drawing/2014/main" id="{9BC7B41C-B24A-404C-A426-D788A4495E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62808" y="4005950"/>
            <a:ext cx="548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388316A-0FF6-4A0C-96A0-1A9110CEB988}"/>
              </a:ext>
            </a:extLst>
          </p:cNvPr>
          <p:cNvSpPr>
            <a:spLocks noGrp="1"/>
          </p:cNvSpPr>
          <p:nvPr>
            <p:ph type="ctrTitle"/>
          </p:nvPr>
        </p:nvSpPr>
        <p:spPr>
          <a:xfrm>
            <a:off x="869107" y="893398"/>
            <a:ext cx="6473802" cy="3187208"/>
          </a:xfrm>
        </p:spPr>
        <p:txBody>
          <a:bodyPr>
            <a:normAutofit/>
          </a:bodyPr>
          <a:lstStyle/>
          <a:p>
            <a:r>
              <a:rPr lang="en-GB" sz="5600" cap="none">
                <a:latin typeface="Arial Black" panose="020B0A04020102020204" pitchFamily="34" charset="0"/>
              </a:rPr>
              <a:t>Highland Alcohol &amp; Drugs Partnership</a:t>
            </a:r>
          </a:p>
        </p:txBody>
      </p:sp>
      <p:sp>
        <p:nvSpPr>
          <p:cNvPr id="3" name="Subtitle 2">
            <a:extLst>
              <a:ext uri="{FF2B5EF4-FFF2-40B4-BE49-F238E27FC236}">
                <a16:creationId xmlns:a16="http://schemas.microsoft.com/office/drawing/2014/main" id="{EA832DDB-591B-4A0A-8BA9-A69FEA9807D2}"/>
              </a:ext>
            </a:extLst>
          </p:cNvPr>
          <p:cNvSpPr>
            <a:spLocks noGrp="1"/>
          </p:cNvSpPr>
          <p:nvPr>
            <p:ph type="subTitle" idx="1"/>
          </p:nvPr>
        </p:nvSpPr>
        <p:spPr>
          <a:xfrm>
            <a:off x="884297" y="4141784"/>
            <a:ext cx="6443422" cy="1388165"/>
          </a:xfrm>
        </p:spPr>
        <p:txBody>
          <a:bodyPr>
            <a:normAutofit/>
          </a:bodyPr>
          <a:lstStyle/>
          <a:p>
            <a:r>
              <a:rPr lang="en-GB" dirty="0">
                <a:latin typeface="Arial" panose="020B0604020202020204" pitchFamily="34" charset="0"/>
                <a:cs typeface="Arial" panose="020B0604020202020204" pitchFamily="34" charset="0"/>
              </a:rPr>
              <a:t>Information Briefing</a:t>
            </a:r>
          </a:p>
          <a:p>
            <a:r>
              <a:rPr lang="en-GB" dirty="0">
                <a:latin typeface="Arial" panose="020B0604020202020204" pitchFamily="34" charset="0"/>
                <a:cs typeface="Arial" panose="020B0604020202020204" pitchFamily="34" charset="0"/>
              </a:rPr>
              <a:t>22 June 2022</a:t>
            </a:r>
          </a:p>
        </p:txBody>
      </p:sp>
      <p:sp>
        <p:nvSpPr>
          <p:cNvPr id="26" name="Rectangle 25">
            <a:extLst>
              <a:ext uri="{FF2B5EF4-FFF2-40B4-BE49-F238E27FC236}">
                <a16:creationId xmlns:a16="http://schemas.microsoft.com/office/drawing/2014/main" id="{DB531183-FE7B-4407-A689-B3D16555A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24730" y="728472"/>
            <a:ext cx="3443878" cy="2540508"/>
          </a:xfrm>
          <a:prstGeom prst="rect">
            <a:avLst/>
          </a:prstGeom>
          <a:solidFill>
            <a:srgbClr val="FFFFFF"/>
          </a:solidFill>
          <a:ln w="1270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800CF2F-2F9E-4F3E-A614-72FE050B5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24731" y="3589019"/>
            <a:ext cx="3443878" cy="2542032"/>
          </a:xfrm>
          <a:prstGeom prst="rect">
            <a:avLst/>
          </a:prstGeom>
          <a:solidFill>
            <a:srgbClr val="FFFFFF"/>
          </a:solidFill>
          <a:ln w="1270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graphical user interface&#10;&#10;Description automatically generated">
            <a:extLst>
              <a:ext uri="{FF2B5EF4-FFF2-40B4-BE49-F238E27FC236}">
                <a16:creationId xmlns:a16="http://schemas.microsoft.com/office/drawing/2014/main" id="{A84BC520-A25C-4D46-DB66-C6E8FC5C04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140" y="486156"/>
            <a:ext cx="11771374" cy="5885687"/>
          </a:xfrm>
          <a:prstGeom prst="rect">
            <a:avLst/>
          </a:prstGeom>
        </p:spPr>
      </p:pic>
    </p:spTree>
    <p:extLst>
      <p:ext uri="{BB962C8B-B14F-4D97-AF65-F5344CB8AC3E}">
        <p14:creationId xmlns:p14="http://schemas.microsoft.com/office/powerpoint/2010/main" val="105921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3075A-832B-4016-96A7-CF0CDBA8A15D}"/>
              </a:ext>
            </a:extLst>
          </p:cNvPr>
          <p:cNvSpPr>
            <a:spLocks noGrp="1"/>
          </p:cNvSpPr>
          <p:nvPr>
            <p:ph type="title"/>
          </p:nvPr>
        </p:nvSpPr>
        <p:spPr>
          <a:xfrm>
            <a:off x="653145" y="414527"/>
            <a:ext cx="3114183" cy="5606143"/>
          </a:xfrm>
        </p:spPr>
        <p:txBody>
          <a:bodyPr>
            <a:normAutofit/>
          </a:bodyPr>
          <a:lstStyle/>
          <a:p>
            <a:pPr algn="r">
              <a:lnSpc>
                <a:spcPct val="200000"/>
              </a:lnSpc>
              <a:spcBef>
                <a:spcPts val="600"/>
              </a:spcBef>
            </a:pPr>
            <a:r>
              <a:rPr lang="en-GB" sz="3600" b="1" dirty="0">
                <a:solidFill>
                  <a:srgbClr val="0070C0"/>
                </a:solidFill>
                <a:latin typeface="Poppins" panose="00000500000000000000" pitchFamily="2" charset="0"/>
                <a:cs typeface="Poppins" panose="00000500000000000000" pitchFamily="2" charset="0"/>
              </a:rPr>
              <a:t>Rights</a:t>
            </a:r>
            <a:br>
              <a:rPr lang="en-GB" sz="3600" b="1" dirty="0">
                <a:latin typeface="Poppins" panose="00000500000000000000" pitchFamily="2" charset="0"/>
                <a:cs typeface="Poppins" panose="00000500000000000000" pitchFamily="2" charset="0"/>
              </a:rPr>
            </a:br>
            <a:r>
              <a:rPr lang="en-GB" sz="3600" b="1" dirty="0">
                <a:solidFill>
                  <a:srgbClr val="7C007C"/>
                </a:solidFill>
                <a:latin typeface="Poppins" panose="00000500000000000000" pitchFamily="2" charset="0"/>
                <a:cs typeface="Poppins" panose="00000500000000000000" pitchFamily="2" charset="0"/>
              </a:rPr>
              <a:t>Respect</a:t>
            </a:r>
            <a:br>
              <a:rPr lang="en-GB" sz="3600" b="1" dirty="0">
                <a:latin typeface="Poppins" panose="00000500000000000000" pitchFamily="2" charset="0"/>
                <a:cs typeface="Poppins" panose="00000500000000000000" pitchFamily="2" charset="0"/>
              </a:rPr>
            </a:br>
            <a:r>
              <a:rPr lang="en-GB" sz="3600" b="1" dirty="0">
                <a:solidFill>
                  <a:srgbClr val="009644"/>
                </a:solidFill>
                <a:latin typeface="Poppins" panose="00000500000000000000" pitchFamily="2" charset="0"/>
                <a:cs typeface="Poppins" panose="00000500000000000000" pitchFamily="2" charset="0"/>
              </a:rPr>
              <a:t>Recovery</a:t>
            </a:r>
          </a:p>
        </p:txBody>
      </p:sp>
      <p:graphicFrame>
        <p:nvGraphicFramePr>
          <p:cNvPr id="5" name="Content Placeholder 2">
            <a:extLst>
              <a:ext uri="{FF2B5EF4-FFF2-40B4-BE49-F238E27FC236}">
                <a16:creationId xmlns:a16="http://schemas.microsoft.com/office/drawing/2014/main" id="{4AF5121A-23BD-FCBF-FA3A-B60604C41582}"/>
              </a:ext>
            </a:extLst>
          </p:cNvPr>
          <p:cNvGraphicFramePr>
            <a:graphicFrameLocks noGrp="1"/>
          </p:cNvGraphicFramePr>
          <p:nvPr>
            <p:ph idx="1"/>
            <p:extLst>
              <p:ext uri="{D42A27DB-BD31-4B8C-83A1-F6EECF244321}">
                <p14:modId xmlns:p14="http://schemas.microsoft.com/office/powerpoint/2010/main" val="770901494"/>
              </p:ext>
            </p:extLst>
          </p:nvPr>
        </p:nvGraphicFramePr>
        <p:xfrm>
          <a:off x="4294909" y="609600"/>
          <a:ext cx="7129750" cy="58230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A picture containing graphical user interface&#10;&#10;Description automatically generated">
            <a:extLst>
              <a:ext uri="{FF2B5EF4-FFF2-40B4-BE49-F238E27FC236}">
                <a16:creationId xmlns:a16="http://schemas.microsoft.com/office/drawing/2014/main" id="{4085763F-9CB4-7FF8-1BEE-81D7E4627B5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9184" y="5417547"/>
            <a:ext cx="2304288" cy="1152144"/>
          </a:xfrm>
          <a:prstGeom prst="rect">
            <a:avLst/>
          </a:prstGeom>
        </p:spPr>
      </p:pic>
    </p:spTree>
    <p:extLst>
      <p:ext uri="{BB962C8B-B14F-4D97-AF65-F5344CB8AC3E}">
        <p14:creationId xmlns:p14="http://schemas.microsoft.com/office/powerpoint/2010/main" val="4290261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1D5E4-D35C-C6DD-695C-EB8C21D729EC}"/>
              </a:ext>
            </a:extLst>
          </p:cNvPr>
          <p:cNvSpPr>
            <a:spLocks noGrp="1"/>
          </p:cNvSpPr>
          <p:nvPr>
            <p:ph type="title"/>
          </p:nvPr>
        </p:nvSpPr>
        <p:spPr>
          <a:xfrm>
            <a:off x="1143000" y="609600"/>
            <a:ext cx="9875520" cy="1356360"/>
          </a:xfrm>
        </p:spPr>
        <p:txBody>
          <a:bodyPr>
            <a:normAutofit/>
          </a:bodyPr>
          <a:lstStyle/>
          <a:p>
            <a:r>
              <a:rPr lang="en-GB" b="1" dirty="0">
                <a:latin typeface="Poppins" panose="00000500000000000000" pitchFamily="2" charset="0"/>
                <a:cs typeface="Poppins" panose="00000500000000000000" pitchFamily="2" charset="0"/>
              </a:rPr>
              <a:t>APPLICATION</a:t>
            </a:r>
          </a:p>
        </p:txBody>
      </p:sp>
      <p:graphicFrame>
        <p:nvGraphicFramePr>
          <p:cNvPr id="7" name="Content Placeholder 4">
            <a:extLst>
              <a:ext uri="{FF2B5EF4-FFF2-40B4-BE49-F238E27FC236}">
                <a16:creationId xmlns:a16="http://schemas.microsoft.com/office/drawing/2014/main" id="{4F83667B-C521-E9A7-AEE8-4A261A0AE185}"/>
              </a:ext>
            </a:extLst>
          </p:cNvPr>
          <p:cNvGraphicFramePr>
            <a:graphicFrameLocks noGrp="1"/>
          </p:cNvGraphicFramePr>
          <p:nvPr>
            <p:ph idx="1"/>
            <p:extLst>
              <p:ext uri="{D42A27DB-BD31-4B8C-83A1-F6EECF244321}">
                <p14:modId xmlns:p14="http://schemas.microsoft.com/office/powerpoint/2010/main" val="580727975"/>
              </p:ext>
            </p:extLst>
          </p:nvPr>
        </p:nvGraphicFramePr>
        <p:xfrm>
          <a:off x="905522" y="1535837"/>
          <a:ext cx="10110141" cy="4560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a:extLst>
              <a:ext uri="{FF2B5EF4-FFF2-40B4-BE49-F238E27FC236}">
                <a16:creationId xmlns:a16="http://schemas.microsoft.com/office/drawing/2014/main" id="{DF4630AB-46FC-E0FC-FD8A-17688751244A}"/>
              </a:ext>
            </a:extLst>
          </p:cNvPr>
          <p:cNvPicPr>
            <a:picLocks noChangeAspect="1"/>
          </p:cNvPicPr>
          <p:nvPr/>
        </p:nvPicPr>
        <p:blipFill>
          <a:blip r:embed="rId8"/>
          <a:stretch>
            <a:fillRect/>
          </a:stretch>
        </p:blipFill>
        <p:spPr>
          <a:xfrm>
            <a:off x="298604" y="5605272"/>
            <a:ext cx="1920340" cy="960170"/>
          </a:xfrm>
          <a:prstGeom prst="rect">
            <a:avLst/>
          </a:prstGeom>
        </p:spPr>
      </p:pic>
    </p:spTree>
    <p:extLst>
      <p:ext uri="{BB962C8B-B14F-4D97-AF65-F5344CB8AC3E}">
        <p14:creationId xmlns:p14="http://schemas.microsoft.com/office/powerpoint/2010/main" val="284545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29403-FAC0-0F40-927C-A92E09BFE5E3}"/>
              </a:ext>
            </a:extLst>
          </p:cNvPr>
          <p:cNvSpPr>
            <a:spLocks noGrp="1"/>
          </p:cNvSpPr>
          <p:nvPr>
            <p:ph type="title"/>
          </p:nvPr>
        </p:nvSpPr>
        <p:spPr>
          <a:xfrm>
            <a:off x="1143000" y="609600"/>
            <a:ext cx="9875520" cy="1356360"/>
          </a:xfrm>
        </p:spPr>
        <p:txBody>
          <a:bodyPr>
            <a:normAutofit/>
          </a:bodyPr>
          <a:lstStyle/>
          <a:p>
            <a:r>
              <a:rPr lang="en-GB" sz="4800" dirty="0">
                <a:latin typeface="Poppins" panose="00000500000000000000" pitchFamily="2" charset="0"/>
                <a:cs typeface="Poppins" panose="00000500000000000000" pitchFamily="2" charset="0"/>
              </a:rPr>
              <a:t>Eligibility criteria</a:t>
            </a:r>
          </a:p>
        </p:txBody>
      </p:sp>
      <p:graphicFrame>
        <p:nvGraphicFramePr>
          <p:cNvPr id="5" name="Content Placeholder 2">
            <a:extLst>
              <a:ext uri="{FF2B5EF4-FFF2-40B4-BE49-F238E27FC236}">
                <a16:creationId xmlns:a16="http://schemas.microsoft.com/office/drawing/2014/main" id="{F28880B9-59C5-44E3-479A-467B9233020E}"/>
              </a:ext>
            </a:extLst>
          </p:cNvPr>
          <p:cNvGraphicFramePr>
            <a:graphicFrameLocks noGrp="1"/>
          </p:cNvGraphicFramePr>
          <p:nvPr>
            <p:ph idx="1"/>
            <p:extLst>
              <p:ext uri="{D42A27DB-BD31-4B8C-83A1-F6EECF244321}">
                <p14:modId xmlns:p14="http://schemas.microsoft.com/office/powerpoint/2010/main" val="2700784797"/>
              </p:ext>
            </p:extLst>
          </p:nvPr>
        </p:nvGraphicFramePr>
        <p:xfrm>
          <a:off x="1143000" y="1171852"/>
          <a:ext cx="10051742" cy="49241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8EE892AB-209A-1161-B8C7-CE51BB34CB63}"/>
              </a:ext>
            </a:extLst>
          </p:cNvPr>
          <p:cNvPicPr>
            <a:picLocks noChangeAspect="1"/>
          </p:cNvPicPr>
          <p:nvPr/>
        </p:nvPicPr>
        <p:blipFill>
          <a:blip r:embed="rId8"/>
          <a:stretch>
            <a:fillRect/>
          </a:stretch>
        </p:blipFill>
        <p:spPr>
          <a:xfrm>
            <a:off x="322988" y="5413198"/>
            <a:ext cx="2304488" cy="1152244"/>
          </a:xfrm>
          <a:prstGeom prst="rect">
            <a:avLst/>
          </a:prstGeom>
        </p:spPr>
      </p:pic>
    </p:spTree>
    <p:extLst>
      <p:ext uri="{BB962C8B-B14F-4D97-AF65-F5344CB8AC3E}">
        <p14:creationId xmlns:p14="http://schemas.microsoft.com/office/powerpoint/2010/main" val="357830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B0103-6402-314D-5E3C-EF6AD8E5E175}"/>
              </a:ext>
            </a:extLst>
          </p:cNvPr>
          <p:cNvSpPr>
            <a:spLocks noGrp="1"/>
          </p:cNvSpPr>
          <p:nvPr>
            <p:ph type="title"/>
          </p:nvPr>
        </p:nvSpPr>
        <p:spPr>
          <a:xfrm>
            <a:off x="1134427" y="523875"/>
            <a:ext cx="9875520" cy="1356360"/>
          </a:xfrm>
        </p:spPr>
        <p:txBody>
          <a:bodyPr>
            <a:normAutofit/>
          </a:bodyPr>
          <a:lstStyle/>
          <a:p>
            <a:r>
              <a:rPr lang="en-GB" sz="4800" dirty="0">
                <a:latin typeface="Poppins" panose="00000500000000000000" pitchFamily="2" charset="0"/>
                <a:cs typeface="Poppins" panose="00000500000000000000" pitchFamily="2" charset="0"/>
              </a:rPr>
              <a:t>Assessment</a:t>
            </a:r>
          </a:p>
        </p:txBody>
      </p:sp>
      <p:graphicFrame>
        <p:nvGraphicFramePr>
          <p:cNvPr id="5" name="Content Placeholder 2">
            <a:extLst>
              <a:ext uri="{FF2B5EF4-FFF2-40B4-BE49-F238E27FC236}">
                <a16:creationId xmlns:a16="http://schemas.microsoft.com/office/drawing/2014/main" id="{105D0423-E48A-E28A-5A10-048F7D2B9345}"/>
              </a:ext>
            </a:extLst>
          </p:cNvPr>
          <p:cNvGraphicFramePr>
            <a:graphicFrameLocks noGrp="1"/>
          </p:cNvGraphicFramePr>
          <p:nvPr>
            <p:ph idx="1"/>
            <p:extLst>
              <p:ext uri="{D42A27DB-BD31-4B8C-83A1-F6EECF244321}">
                <p14:modId xmlns:p14="http://schemas.microsoft.com/office/powerpoint/2010/main" val="2658945679"/>
              </p:ext>
            </p:extLst>
          </p:nvPr>
        </p:nvGraphicFramePr>
        <p:xfrm>
          <a:off x="894991" y="2902679"/>
          <a:ext cx="10429642" cy="219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32EE1AB5-4D40-0F8F-B647-2CFD6B02FC6D}"/>
              </a:ext>
            </a:extLst>
          </p:cNvPr>
          <p:cNvSpPr txBox="1"/>
          <p:nvPr/>
        </p:nvSpPr>
        <p:spPr>
          <a:xfrm>
            <a:off x="1140143" y="1752600"/>
            <a:ext cx="9939338" cy="830997"/>
          </a:xfrm>
          <a:prstGeom prst="rect">
            <a:avLst/>
          </a:prstGeom>
          <a:noFill/>
        </p:spPr>
        <p:txBody>
          <a:bodyPr wrap="square" rtlCol="0">
            <a:spAutoFit/>
          </a:bodyPr>
          <a:lstStyle/>
          <a:p>
            <a:r>
              <a:rPr lang="en-GB" sz="2400" dirty="0">
                <a:effectLst/>
                <a:latin typeface="Poppins" panose="00000500000000000000" pitchFamily="2" charset="0"/>
                <a:ea typeface="Calibri" panose="020F0502020204030204" pitchFamily="34" charset="0"/>
                <a:cs typeface="Poppins" panose="00000500000000000000" pitchFamily="2" charset="0"/>
              </a:rPr>
              <a:t>Applications will be assessed by a panel and decisions will be based on how well your proposals: </a:t>
            </a:r>
          </a:p>
        </p:txBody>
      </p:sp>
      <p:pic>
        <p:nvPicPr>
          <p:cNvPr id="3" name="Picture 2">
            <a:extLst>
              <a:ext uri="{FF2B5EF4-FFF2-40B4-BE49-F238E27FC236}">
                <a16:creationId xmlns:a16="http://schemas.microsoft.com/office/drawing/2014/main" id="{B2BCC427-D0C1-2298-01A4-6F35DA32020B}"/>
              </a:ext>
            </a:extLst>
          </p:cNvPr>
          <p:cNvPicPr>
            <a:picLocks noChangeAspect="1"/>
          </p:cNvPicPr>
          <p:nvPr/>
        </p:nvPicPr>
        <p:blipFill>
          <a:blip r:embed="rId8"/>
          <a:stretch>
            <a:fillRect/>
          </a:stretch>
        </p:blipFill>
        <p:spPr>
          <a:xfrm>
            <a:off x="322988" y="5413198"/>
            <a:ext cx="2304488" cy="1152244"/>
          </a:xfrm>
          <a:prstGeom prst="rect">
            <a:avLst/>
          </a:prstGeom>
        </p:spPr>
      </p:pic>
    </p:spTree>
    <p:extLst>
      <p:ext uri="{BB962C8B-B14F-4D97-AF65-F5344CB8AC3E}">
        <p14:creationId xmlns:p14="http://schemas.microsoft.com/office/powerpoint/2010/main" val="978122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a:extLst>
            <a:ext uri="{FF2B5EF4-FFF2-40B4-BE49-F238E27FC236}">
              <a16:creationId xmlns:a16="http://schemas.microsoft.com/office/drawing/2014/main" id="{49D8067C-DC2C-7F92-CB2D-8C8E30C8F4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AD27CC-2FEA-9E18-BE11-C9A873672B41}"/>
              </a:ext>
            </a:extLst>
          </p:cNvPr>
          <p:cNvSpPr>
            <a:spLocks noGrp="1"/>
          </p:cNvSpPr>
          <p:nvPr>
            <p:ph type="title"/>
          </p:nvPr>
        </p:nvSpPr>
        <p:spPr>
          <a:xfrm>
            <a:off x="1134427" y="523875"/>
            <a:ext cx="9875520" cy="1356360"/>
          </a:xfrm>
        </p:spPr>
        <p:txBody>
          <a:bodyPr>
            <a:normAutofit/>
          </a:bodyPr>
          <a:lstStyle/>
          <a:p>
            <a:r>
              <a:rPr lang="en-GB" sz="4800" dirty="0">
                <a:latin typeface="Poppins" panose="00000500000000000000" pitchFamily="2" charset="0"/>
                <a:cs typeface="Poppins" panose="00000500000000000000" pitchFamily="2" charset="0"/>
              </a:rPr>
              <a:t>Questions</a:t>
            </a:r>
          </a:p>
        </p:txBody>
      </p:sp>
      <p:graphicFrame>
        <p:nvGraphicFramePr>
          <p:cNvPr id="5" name="Content Placeholder 2">
            <a:extLst>
              <a:ext uri="{FF2B5EF4-FFF2-40B4-BE49-F238E27FC236}">
                <a16:creationId xmlns:a16="http://schemas.microsoft.com/office/drawing/2014/main" id="{F3C251B6-A45C-24E7-D309-F4532F820794}"/>
              </a:ext>
            </a:extLst>
          </p:cNvPr>
          <p:cNvGraphicFramePr>
            <a:graphicFrameLocks noGrp="1"/>
          </p:cNvGraphicFramePr>
          <p:nvPr>
            <p:ph idx="1"/>
            <p:extLst>
              <p:ext uri="{D42A27DB-BD31-4B8C-83A1-F6EECF244321}">
                <p14:modId xmlns:p14="http://schemas.microsoft.com/office/powerpoint/2010/main" val="1251308985"/>
              </p:ext>
            </p:extLst>
          </p:nvPr>
        </p:nvGraphicFramePr>
        <p:xfrm>
          <a:off x="894991" y="2902679"/>
          <a:ext cx="10429642" cy="219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197AF968-9F2B-37FC-648F-7A15E5D459DC}"/>
              </a:ext>
            </a:extLst>
          </p:cNvPr>
          <p:cNvSpPr txBox="1"/>
          <p:nvPr/>
        </p:nvSpPr>
        <p:spPr>
          <a:xfrm>
            <a:off x="1140143" y="1752600"/>
            <a:ext cx="9939338" cy="830997"/>
          </a:xfrm>
          <a:prstGeom prst="rect">
            <a:avLst/>
          </a:prstGeom>
          <a:noFill/>
        </p:spPr>
        <p:txBody>
          <a:bodyPr wrap="square" rtlCol="0">
            <a:spAutoFit/>
          </a:bodyPr>
          <a:lstStyle/>
          <a:p>
            <a:r>
              <a:rPr lang="en-GB" sz="2400" dirty="0">
                <a:effectLst/>
                <a:latin typeface="Poppins" panose="00000500000000000000" pitchFamily="2" charset="0"/>
                <a:ea typeface="Calibri" panose="020F0502020204030204" pitchFamily="34" charset="0"/>
                <a:cs typeface="Poppins" panose="00000500000000000000" pitchFamily="2" charset="0"/>
              </a:rPr>
              <a:t>Application includes the following questions to ensure you can describe how your proposals meet the criteria: </a:t>
            </a:r>
          </a:p>
        </p:txBody>
      </p:sp>
      <p:pic>
        <p:nvPicPr>
          <p:cNvPr id="3" name="Picture 2">
            <a:extLst>
              <a:ext uri="{FF2B5EF4-FFF2-40B4-BE49-F238E27FC236}">
                <a16:creationId xmlns:a16="http://schemas.microsoft.com/office/drawing/2014/main" id="{FA7FBDFD-83E8-9B67-2365-6E6538C02D08}"/>
              </a:ext>
            </a:extLst>
          </p:cNvPr>
          <p:cNvPicPr>
            <a:picLocks noChangeAspect="1"/>
          </p:cNvPicPr>
          <p:nvPr/>
        </p:nvPicPr>
        <p:blipFill>
          <a:blip r:embed="rId8"/>
          <a:stretch>
            <a:fillRect/>
          </a:stretch>
        </p:blipFill>
        <p:spPr>
          <a:xfrm>
            <a:off x="322988" y="5413198"/>
            <a:ext cx="2304488" cy="1152244"/>
          </a:xfrm>
          <a:prstGeom prst="rect">
            <a:avLst/>
          </a:prstGeom>
        </p:spPr>
      </p:pic>
    </p:spTree>
    <p:extLst>
      <p:ext uri="{BB962C8B-B14F-4D97-AF65-F5344CB8AC3E}">
        <p14:creationId xmlns:p14="http://schemas.microsoft.com/office/powerpoint/2010/main" val="313109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01D5E4-D35C-C6DD-695C-EB8C21D729EC}"/>
              </a:ext>
            </a:extLst>
          </p:cNvPr>
          <p:cNvSpPr>
            <a:spLocks noGrp="1"/>
          </p:cNvSpPr>
          <p:nvPr>
            <p:ph type="title"/>
          </p:nvPr>
        </p:nvSpPr>
        <p:spPr>
          <a:xfrm>
            <a:off x="633985" y="487680"/>
            <a:ext cx="10984992" cy="1356360"/>
          </a:xfrm>
        </p:spPr>
        <p:txBody>
          <a:bodyPr>
            <a:normAutofit/>
          </a:bodyPr>
          <a:lstStyle/>
          <a:p>
            <a:pPr algn="ctr"/>
            <a:r>
              <a:rPr lang="en-GB" sz="4800" dirty="0">
                <a:latin typeface="Poppins" panose="00000500000000000000" pitchFamily="2" charset="0"/>
                <a:cs typeface="Poppins" panose="00000500000000000000" pitchFamily="2" charset="0"/>
              </a:rPr>
              <a:t>Local Improvement Fund</a:t>
            </a:r>
          </a:p>
        </p:txBody>
      </p:sp>
      <p:graphicFrame>
        <p:nvGraphicFramePr>
          <p:cNvPr id="7" name="Content Placeholder 4">
            <a:extLst>
              <a:ext uri="{FF2B5EF4-FFF2-40B4-BE49-F238E27FC236}">
                <a16:creationId xmlns:a16="http://schemas.microsoft.com/office/drawing/2014/main" id="{4F83667B-C521-E9A7-AEE8-4A261A0AE185}"/>
              </a:ext>
            </a:extLst>
          </p:cNvPr>
          <p:cNvGraphicFramePr>
            <a:graphicFrameLocks noGrp="1"/>
          </p:cNvGraphicFramePr>
          <p:nvPr>
            <p:ph idx="1"/>
            <p:extLst>
              <p:ext uri="{D42A27DB-BD31-4B8C-83A1-F6EECF244321}">
                <p14:modId xmlns:p14="http://schemas.microsoft.com/office/powerpoint/2010/main" val="3855152816"/>
              </p:ext>
            </p:extLst>
          </p:nvPr>
        </p:nvGraphicFramePr>
        <p:xfrm>
          <a:off x="1344434" y="1505535"/>
          <a:ext cx="10110141" cy="4560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a:extLst>
              <a:ext uri="{FF2B5EF4-FFF2-40B4-BE49-F238E27FC236}">
                <a16:creationId xmlns:a16="http://schemas.microsoft.com/office/drawing/2014/main" id="{DF4630AB-46FC-E0FC-FD8A-17688751244A}"/>
              </a:ext>
            </a:extLst>
          </p:cNvPr>
          <p:cNvPicPr>
            <a:picLocks noChangeAspect="1"/>
          </p:cNvPicPr>
          <p:nvPr/>
        </p:nvPicPr>
        <p:blipFill>
          <a:blip r:embed="rId8"/>
          <a:stretch>
            <a:fillRect/>
          </a:stretch>
        </p:blipFill>
        <p:spPr>
          <a:xfrm>
            <a:off x="298604" y="5352465"/>
            <a:ext cx="2425954" cy="1212977"/>
          </a:xfrm>
          <a:prstGeom prst="rect">
            <a:avLst/>
          </a:prstGeom>
        </p:spPr>
      </p:pic>
    </p:spTree>
    <p:extLst>
      <p:ext uri="{BB962C8B-B14F-4D97-AF65-F5344CB8AC3E}">
        <p14:creationId xmlns:p14="http://schemas.microsoft.com/office/powerpoint/2010/main" val="3281560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5853A-CE78-EA91-1D82-7532DF59D935}"/>
              </a:ext>
            </a:extLst>
          </p:cNvPr>
          <p:cNvSpPr>
            <a:spLocks noGrp="1"/>
          </p:cNvSpPr>
          <p:nvPr>
            <p:ph type="title"/>
          </p:nvPr>
        </p:nvSpPr>
        <p:spPr>
          <a:xfrm>
            <a:off x="1143000" y="4498848"/>
            <a:ext cx="9875520" cy="1356360"/>
          </a:xfrm>
        </p:spPr>
        <p:txBody>
          <a:bodyPr>
            <a:normAutofit/>
          </a:bodyPr>
          <a:lstStyle/>
          <a:p>
            <a:pPr algn="ctr"/>
            <a:r>
              <a:rPr lang="en-GB" sz="4000" b="1" dirty="0">
                <a:solidFill>
                  <a:srgbClr val="00206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funding@highlandtsi.org.uk</a:t>
            </a:r>
            <a:br>
              <a:rPr lang="en-GB" sz="4000" b="1" dirty="0">
                <a:solidFill>
                  <a:srgbClr val="002060"/>
                </a:solidFill>
                <a:latin typeface="Arial" panose="020B0604020202020204" pitchFamily="34" charset="0"/>
                <a:cs typeface="Arial" panose="020B0604020202020204" pitchFamily="34" charset="0"/>
              </a:rPr>
            </a:br>
            <a:r>
              <a:rPr lang="en-GB" sz="4000" b="1" dirty="0">
                <a:solidFill>
                  <a:srgbClr val="00206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https://www.highlandtsi.org.uk/li-fund</a:t>
            </a:r>
            <a:endParaRPr lang="en-GB" sz="4000" b="1" dirty="0">
              <a:solidFill>
                <a:srgbClr val="002060"/>
              </a:solidFill>
              <a:latin typeface="Arial" panose="020B0604020202020204" pitchFamily="34" charset="0"/>
              <a:cs typeface="Arial" panose="020B0604020202020204" pitchFamily="34" charset="0"/>
            </a:endParaRPr>
          </a:p>
        </p:txBody>
      </p:sp>
      <p:pic>
        <p:nvPicPr>
          <p:cNvPr id="5" name="Content Placeholder 4" descr="A picture containing graphical user interface&#10;&#10;Description automatically generated">
            <a:extLst>
              <a:ext uri="{FF2B5EF4-FFF2-40B4-BE49-F238E27FC236}">
                <a16:creationId xmlns:a16="http://schemas.microsoft.com/office/drawing/2014/main" id="{F74320BA-1CCB-8160-D676-18E69CB1CB3F}"/>
              </a:ext>
            </a:extLst>
          </p:cNvPr>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2042160" y="374904"/>
            <a:ext cx="8077200" cy="4038600"/>
          </a:xfrm>
        </p:spPr>
      </p:pic>
    </p:spTree>
    <p:extLst>
      <p:ext uri="{BB962C8B-B14F-4D97-AF65-F5344CB8AC3E}">
        <p14:creationId xmlns:p14="http://schemas.microsoft.com/office/powerpoint/2010/main" val="2698266002"/>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7DBBD19B492C148837E5DBC5CA1DC21" ma:contentTypeVersion="10" ma:contentTypeDescription="Create a new document." ma:contentTypeScope="" ma:versionID="9fd0a6d416f629f1d54592e586df1314">
  <xsd:schema xmlns:xsd="http://www.w3.org/2001/XMLSchema" xmlns:xs="http://www.w3.org/2001/XMLSchema" xmlns:p="http://schemas.microsoft.com/office/2006/metadata/properties" xmlns:ns2="cf99945b-aa05-4c27-b659-dd2786e4f163" targetNamespace="http://schemas.microsoft.com/office/2006/metadata/properties" ma:root="true" ma:fieldsID="4aec8bc04ad971587e5f841f03a8765b" ns2:_="">
    <xsd:import namespace="cf99945b-aa05-4c27-b659-dd2786e4f16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99945b-aa05-4c27-b659-dd2786e4f1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e7f17c58-4776-431d-a8bc-923bc51b2c95"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f99945b-aa05-4c27-b659-dd2786e4f16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DEBAF48-547D-4EE9-9A3E-151C565CB197}">
  <ds:schemaRefs>
    <ds:schemaRef ds:uri="http://schemas.microsoft.com/sharepoint/v3/contenttype/forms"/>
  </ds:schemaRefs>
</ds:datastoreItem>
</file>

<file path=customXml/itemProps2.xml><?xml version="1.0" encoding="utf-8"?>
<ds:datastoreItem xmlns:ds="http://schemas.openxmlformats.org/officeDocument/2006/customXml" ds:itemID="{437B7427-CC8E-4575-A384-2C6D965B9D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99945b-aa05-4c27-b659-dd2786e4f1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5912649-D74E-449C-AD3F-21BD561C684D}">
  <ds:schemaRefs>
    <ds:schemaRef ds:uri="http://purl.org/dc/elements/1.1/"/>
    <ds:schemaRef ds:uri="http://schemas.openxmlformats.org/package/2006/metadata/core-properties"/>
    <ds:schemaRef ds:uri="http://purl.org/dc/dcmitype/"/>
    <ds:schemaRef ds:uri="http://schemas.microsoft.com/office/2006/documentManagement/types"/>
    <ds:schemaRef ds:uri="http://purl.org/dc/terms/"/>
    <ds:schemaRef ds:uri="cf99945b-aa05-4c27-b659-dd2786e4f163"/>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1721</Words>
  <Application>Microsoft Macintosh PowerPoint</Application>
  <PresentationFormat>Widescreen</PresentationFormat>
  <Paragraphs>96</Paragraphs>
  <Slides>8</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Arial Black</vt:lpstr>
      <vt:lpstr>Calibri</vt:lpstr>
      <vt:lpstr>Corbel</vt:lpstr>
      <vt:lpstr>omnes-pro</vt:lpstr>
      <vt:lpstr>Poppins</vt:lpstr>
      <vt:lpstr>Roboto</vt:lpstr>
      <vt:lpstr>Symbol</vt:lpstr>
      <vt:lpstr>Basis</vt:lpstr>
      <vt:lpstr>Highland Alcohol &amp; Drugs Partnership</vt:lpstr>
      <vt:lpstr>Rights Respect Recovery</vt:lpstr>
      <vt:lpstr>APPLICATION</vt:lpstr>
      <vt:lpstr>Eligibility criteria</vt:lpstr>
      <vt:lpstr>Assessment</vt:lpstr>
      <vt:lpstr>Questions</vt:lpstr>
      <vt:lpstr>Local Improvement Fund</vt:lpstr>
      <vt:lpstr>funding@highlandtsi.org.uk https://www.highlandtsi.org.uk/li-fund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Highland Alcohol &amp; Drugs Partnership</dc:title>
  <dc:creator>Marion MacNeil</dc:creator>
  <cp:lastModifiedBy>Courtney Morrison</cp:lastModifiedBy>
  <cp:revision>4</cp:revision>
  <dcterms:created xsi:type="dcterms:W3CDTF">2022-06-14T15:47:42Z</dcterms:created>
  <dcterms:modified xsi:type="dcterms:W3CDTF">2024-10-29T15:54:02Z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0x01010027DBBD19B492C148837E5DBC5CA1DC21</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y fmtid="{D5CDD505-2E9C-101B-9397-08002B2CF9AE}" pid="10" name="SharedWithUsers">
    <vt:lpwstr>31;#Iain McKenzie;#24;#Marion MacNeil;#9;#Mhairi Wylie;#12;#Hannah Barrows;#13;#Courtney Morrison</vt:lpwstr>
  </property>
</Properties>
</file>